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92" r:id="rId2"/>
  </p:sldMasterIdLst>
  <p:sldIdLst>
    <p:sldId id="256" r:id="rId3"/>
  </p:sldIdLst>
  <p:sldSz cx="30275213" cy="21383625"/>
  <p:notesSz cx="6858000" cy="9144000"/>
  <p:defaultTextStyle>
    <a:defPPr>
      <a:defRPr lang="en-US"/>
    </a:defPPr>
    <a:lvl1pPr marL="0" algn="l" defTabSz="2479613" rtl="0" eaLnBrk="1" latinLnBrk="0" hangingPunct="1">
      <a:defRPr sz="4882" kern="1200">
        <a:solidFill>
          <a:schemeClr val="tx1"/>
        </a:solidFill>
        <a:latin typeface="+mn-lt"/>
        <a:ea typeface="+mn-ea"/>
        <a:cs typeface="+mn-cs"/>
      </a:defRPr>
    </a:lvl1pPr>
    <a:lvl2pPr marL="1239806" algn="l" defTabSz="2479613" rtl="0" eaLnBrk="1" latinLnBrk="0" hangingPunct="1">
      <a:defRPr sz="4882" kern="1200">
        <a:solidFill>
          <a:schemeClr val="tx1"/>
        </a:solidFill>
        <a:latin typeface="+mn-lt"/>
        <a:ea typeface="+mn-ea"/>
        <a:cs typeface="+mn-cs"/>
      </a:defRPr>
    </a:lvl2pPr>
    <a:lvl3pPr marL="2479613" algn="l" defTabSz="2479613" rtl="0" eaLnBrk="1" latinLnBrk="0" hangingPunct="1">
      <a:defRPr sz="4882" kern="1200">
        <a:solidFill>
          <a:schemeClr val="tx1"/>
        </a:solidFill>
        <a:latin typeface="+mn-lt"/>
        <a:ea typeface="+mn-ea"/>
        <a:cs typeface="+mn-cs"/>
      </a:defRPr>
    </a:lvl3pPr>
    <a:lvl4pPr marL="3719421" algn="l" defTabSz="2479613" rtl="0" eaLnBrk="1" latinLnBrk="0" hangingPunct="1">
      <a:defRPr sz="4882" kern="1200">
        <a:solidFill>
          <a:schemeClr val="tx1"/>
        </a:solidFill>
        <a:latin typeface="+mn-lt"/>
        <a:ea typeface="+mn-ea"/>
        <a:cs typeface="+mn-cs"/>
      </a:defRPr>
    </a:lvl4pPr>
    <a:lvl5pPr marL="4959228" algn="l" defTabSz="2479613" rtl="0" eaLnBrk="1" latinLnBrk="0" hangingPunct="1">
      <a:defRPr sz="4882" kern="1200">
        <a:solidFill>
          <a:schemeClr val="tx1"/>
        </a:solidFill>
        <a:latin typeface="+mn-lt"/>
        <a:ea typeface="+mn-ea"/>
        <a:cs typeface="+mn-cs"/>
      </a:defRPr>
    </a:lvl5pPr>
    <a:lvl6pPr marL="6199034" algn="l" defTabSz="2479613" rtl="0" eaLnBrk="1" latinLnBrk="0" hangingPunct="1">
      <a:defRPr sz="4882" kern="1200">
        <a:solidFill>
          <a:schemeClr val="tx1"/>
        </a:solidFill>
        <a:latin typeface="+mn-lt"/>
        <a:ea typeface="+mn-ea"/>
        <a:cs typeface="+mn-cs"/>
      </a:defRPr>
    </a:lvl6pPr>
    <a:lvl7pPr marL="7438840" algn="l" defTabSz="2479613" rtl="0" eaLnBrk="1" latinLnBrk="0" hangingPunct="1">
      <a:defRPr sz="4882" kern="1200">
        <a:solidFill>
          <a:schemeClr val="tx1"/>
        </a:solidFill>
        <a:latin typeface="+mn-lt"/>
        <a:ea typeface="+mn-ea"/>
        <a:cs typeface="+mn-cs"/>
      </a:defRPr>
    </a:lvl7pPr>
    <a:lvl8pPr marL="8678647" algn="l" defTabSz="2479613" rtl="0" eaLnBrk="1" latinLnBrk="0" hangingPunct="1">
      <a:defRPr sz="4882" kern="1200">
        <a:solidFill>
          <a:schemeClr val="tx1"/>
        </a:solidFill>
        <a:latin typeface="+mn-lt"/>
        <a:ea typeface="+mn-ea"/>
        <a:cs typeface="+mn-cs"/>
      </a:defRPr>
    </a:lvl8pPr>
    <a:lvl9pPr marL="9918455" algn="l" defTabSz="2479613" rtl="0" eaLnBrk="1" latinLnBrk="0" hangingPunct="1">
      <a:defRPr sz="488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544" autoAdjust="0"/>
    <p:restoredTop sz="94660"/>
  </p:normalViewPr>
  <p:slideViewPr>
    <p:cSldViewPr snapToGrid="0">
      <p:cViewPr varScale="1">
        <p:scale>
          <a:sx n="24" d="100"/>
          <a:sy n="24" d="100"/>
        </p:scale>
        <p:origin x="16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1.xml"/><Relationship Id="rId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386-41B8-AD3C-81720297D51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386-41B8-AD3C-81720297D51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3.4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386-41B8-AD3C-81720297D5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42377088"/>
        <c:axId val="-242374912"/>
      </c:barChart>
      <c:catAx>
        <c:axId val="-2423770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242374912"/>
        <c:crosses val="autoZero"/>
        <c:auto val="1"/>
        <c:lblAlgn val="ctr"/>
        <c:lblOffset val="100"/>
        <c:noMultiLvlLbl val="0"/>
      </c:catAx>
      <c:valAx>
        <c:axId val="-2423749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4237708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84402" y="3506348"/>
            <a:ext cx="22706410" cy="7444669"/>
          </a:xfrm>
        </p:spPr>
        <p:txBody>
          <a:bodyPr anchor="b">
            <a:normAutofit/>
          </a:bodyPr>
          <a:lstStyle>
            <a:lvl1pPr algn="ctr">
              <a:defRPr sz="19865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11231357"/>
            <a:ext cx="22706410" cy="5162758"/>
          </a:xfrm>
        </p:spPr>
        <p:txBody>
          <a:bodyPr>
            <a:normAutofit/>
          </a:bodyPr>
          <a:lstStyle>
            <a:lvl1pPr marL="0" indent="0" algn="ctr">
              <a:buNone/>
              <a:defRPr sz="794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1513721" indent="0" algn="ctr">
              <a:buNone/>
              <a:defRPr sz="9271"/>
            </a:lvl2pPr>
            <a:lvl3pPr marL="3027442" indent="0" algn="ctr">
              <a:buNone/>
              <a:defRPr sz="7947"/>
            </a:lvl3pPr>
            <a:lvl4pPr marL="4541163" indent="0" algn="ctr">
              <a:buNone/>
              <a:defRPr sz="6622"/>
            </a:lvl4pPr>
            <a:lvl5pPr marL="6054884" indent="0" algn="ctr">
              <a:buNone/>
              <a:defRPr sz="6622"/>
            </a:lvl5pPr>
            <a:lvl6pPr marL="7568605" indent="0" algn="ctr">
              <a:buNone/>
              <a:defRPr sz="6622"/>
            </a:lvl6pPr>
            <a:lvl7pPr marL="9082324" indent="0" algn="ctr">
              <a:buNone/>
              <a:defRPr sz="6622"/>
            </a:lvl7pPr>
            <a:lvl8pPr marL="10596045" indent="0" algn="ctr">
              <a:buNone/>
              <a:defRPr sz="6622"/>
            </a:lvl8pPr>
            <a:lvl9pPr marL="12109766" indent="0" algn="ctr">
              <a:buNone/>
              <a:defRPr sz="6622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592E-0C21-4F4D-BDD6-4B8FDF93DDFF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1700-1C30-4453-8A03-7959DE8B9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6672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592E-0C21-4F4D-BDD6-4B8FDF93DDFF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1700-1C30-4453-8A03-7959DE8B9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5555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2" y="1123636"/>
            <a:ext cx="6528093" cy="1812163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6" y="1123629"/>
            <a:ext cx="19205838" cy="1812163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592E-0C21-4F4D-BDD6-4B8FDF93DDFF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1700-1C30-4453-8A03-7959DE8B9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936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672782" y="2"/>
            <a:ext cx="12509550" cy="21383628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59950" y="2851153"/>
            <a:ext cx="23001504" cy="10876607"/>
          </a:xfrm>
        </p:spPr>
        <p:txBody>
          <a:bodyPr anchor="b">
            <a:normAutofit/>
          </a:bodyPr>
          <a:lstStyle>
            <a:lvl1pPr algn="r">
              <a:defRPr sz="16838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81971" y="13727759"/>
            <a:ext cx="19079486" cy="4254683"/>
          </a:xfrm>
        </p:spPr>
        <p:txBody>
          <a:bodyPr anchor="t">
            <a:normAutofit/>
          </a:bodyPr>
          <a:lstStyle>
            <a:lvl1pPr marL="0" indent="0" algn="r">
              <a:buNone/>
              <a:defRPr sz="5613">
                <a:solidFill>
                  <a:schemeClr val="tx1"/>
                </a:solidFill>
              </a:defRPr>
            </a:lvl1pPr>
            <a:lvl2pPr marL="1425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8511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2767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702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1279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5535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9979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404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255178" y="19074195"/>
            <a:ext cx="2839040" cy="1138480"/>
          </a:xfrm>
        </p:spPr>
        <p:txBody>
          <a:bodyPr/>
          <a:lstStyle/>
          <a:p>
            <a:fld id="{0057592E-0C21-4F4D-BDD6-4B8FDF93DDFF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997954" y="19074195"/>
            <a:ext cx="11950624" cy="113848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7399068" y="19074195"/>
            <a:ext cx="1362385" cy="1138480"/>
          </a:xfrm>
        </p:spPr>
        <p:txBody>
          <a:bodyPr/>
          <a:lstStyle/>
          <a:p>
            <a:fld id="{44121700-1C30-4453-8A03-7959DE8B908C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Freeform 12"/>
          <p:cNvSpPr/>
          <p:nvPr/>
        </p:nvSpPr>
        <p:spPr bwMode="auto">
          <a:xfrm>
            <a:off x="672782" y="11760994"/>
            <a:ext cx="1198394" cy="282147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1855411" y="12057990"/>
            <a:ext cx="204990" cy="252447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37632362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1783" y="1425578"/>
            <a:ext cx="25509671" cy="617749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51783" y="8315854"/>
            <a:ext cx="25509671" cy="10391905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316616" y="19045624"/>
            <a:ext cx="2839040" cy="1138480"/>
          </a:xfrm>
        </p:spPr>
        <p:txBody>
          <a:bodyPr/>
          <a:lstStyle/>
          <a:p>
            <a:fld id="{0057592E-0C21-4F4D-BDD6-4B8FDF93DDFF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31313" y="19045624"/>
            <a:ext cx="17596034" cy="113848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7344926" y="19045624"/>
            <a:ext cx="1416528" cy="1138480"/>
          </a:xfrm>
        </p:spPr>
        <p:txBody>
          <a:bodyPr/>
          <a:lstStyle/>
          <a:p>
            <a:fld id="{44121700-1C30-4453-8A03-7959DE8B9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9848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8818" y="8315850"/>
            <a:ext cx="22182636" cy="7358832"/>
          </a:xfrm>
        </p:spPr>
        <p:txBody>
          <a:bodyPr anchor="b"/>
          <a:lstStyle>
            <a:lvl1pPr algn="r">
              <a:defRPr sz="12472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78826" y="15674684"/>
            <a:ext cx="22182626" cy="2682775"/>
          </a:xfrm>
        </p:spPr>
        <p:txBody>
          <a:bodyPr anchor="t">
            <a:normAutofit/>
          </a:bodyPr>
          <a:lstStyle>
            <a:lvl1pPr marL="0" indent="0" algn="r">
              <a:buNone/>
              <a:defRPr sz="6236">
                <a:solidFill>
                  <a:schemeClr val="tx1"/>
                </a:solidFill>
              </a:defRPr>
            </a:lvl1pPr>
            <a:lvl2pPr marL="1425595" indent="0">
              <a:buNone/>
              <a:defRPr sz="5613">
                <a:solidFill>
                  <a:schemeClr val="tx1">
                    <a:tint val="75000"/>
                  </a:schemeClr>
                </a:solidFill>
              </a:defRPr>
            </a:lvl2pPr>
            <a:lvl3pPr marL="2851191" indent="0">
              <a:buNone/>
              <a:defRPr sz="4989">
                <a:solidFill>
                  <a:schemeClr val="tx1">
                    <a:tint val="75000"/>
                  </a:schemeClr>
                </a:solidFill>
              </a:defRPr>
            </a:lvl3pPr>
            <a:lvl4pPr marL="4276786" indent="0">
              <a:buNone/>
              <a:defRPr sz="4365">
                <a:solidFill>
                  <a:schemeClr val="tx1">
                    <a:tint val="75000"/>
                  </a:schemeClr>
                </a:solidFill>
              </a:defRPr>
            </a:lvl4pPr>
            <a:lvl5pPr marL="5702381" indent="0">
              <a:buNone/>
              <a:defRPr sz="4365">
                <a:solidFill>
                  <a:schemeClr val="tx1">
                    <a:tint val="75000"/>
                  </a:schemeClr>
                </a:solidFill>
              </a:defRPr>
            </a:lvl5pPr>
            <a:lvl6pPr marL="7127977" indent="0">
              <a:buNone/>
              <a:defRPr sz="4365">
                <a:solidFill>
                  <a:schemeClr val="tx1">
                    <a:tint val="75000"/>
                  </a:schemeClr>
                </a:solidFill>
              </a:defRPr>
            </a:lvl6pPr>
            <a:lvl7pPr marL="8553572" indent="0">
              <a:buNone/>
              <a:defRPr sz="4365">
                <a:solidFill>
                  <a:schemeClr val="tx1">
                    <a:tint val="75000"/>
                  </a:schemeClr>
                </a:solidFill>
              </a:defRPr>
            </a:lvl7pPr>
            <a:lvl8pPr marL="9979167" indent="0">
              <a:buNone/>
              <a:defRPr sz="4365">
                <a:solidFill>
                  <a:schemeClr val="tx1">
                    <a:tint val="75000"/>
                  </a:schemeClr>
                </a:solidFill>
              </a:defRPr>
            </a:lvl8pPr>
            <a:lvl9pPr marL="11404763" indent="0">
              <a:buNone/>
              <a:defRPr sz="43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592E-0C21-4F4D-BDD6-4B8FDF93DDFF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7392438" y="19070248"/>
            <a:ext cx="1369016" cy="1138480"/>
          </a:xfrm>
        </p:spPr>
        <p:txBody>
          <a:bodyPr/>
          <a:lstStyle/>
          <a:p>
            <a:fld id="{44121700-1C30-4453-8A03-7959DE8B9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19982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1783" y="2138367"/>
            <a:ext cx="25509671" cy="546470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51781" y="8315854"/>
            <a:ext cx="12382562" cy="10503713"/>
          </a:xfrm>
        </p:spPr>
        <p:txBody>
          <a:bodyPr>
            <a:normAutofit/>
          </a:bodyPr>
          <a:lstStyle>
            <a:lvl1pPr>
              <a:defRPr sz="5613"/>
            </a:lvl1pPr>
            <a:lvl2pPr>
              <a:defRPr sz="4989"/>
            </a:lvl2pPr>
            <a:lvl3pPr>
              <a:defRPr sz="4365"/>
            </a:lvl3pPr>
            <a:lvl4pPr>
              <a:defRPr sz="3742"/>
            </a:lvl4pPr>
            <a:lvl5pPr>
              <a:defRPr sz="3742"/>
            </a:lvl5pPr>
            <a:lvl6pPr>
              <a:defRPr sz="3742"/>
            </a:lvl6pPr>
            <a:lvl7pPr>
              <a:defRPr sz="3742"/>
            </a:lvl7pPr>
            <a:lvl8pPr>
              <a:defRPr sz="3742"/>
            </a:lvl8pPr>
            <a:lvl9pPr>
              <a:defRPr sz="3742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378890" y="8315854"/>
            <a:ext cx="12382562" cy="10435583"/>
          </a:xfrm>
        </p:spPr>
        <p:txBody>
          <a:bodyPr>
            <a:normAutofit/>
          </a:bodyPr>
          <a:lstStyle>
            <a:lvl1pPr>
              <a:defRPr sz="5613"/>
            </a:lvl1pPr>
            <a:lvl2pPr>
              <a:defRPr sz="4989"/>
            </a:lvl2pPr>
            <a:lvl3pPr>
              <a:defRPr sz="4365"/>
            </a:lvl3pPr>
            <a:lvl4pPr>
              <a:defRPr sz="3742"/>
            </a:lvl4pPr>
            <a:lvl5pPr>
              <a:defRPr sz="3742"/>
            </a:lvl5pPr>
            <a:lvl6pPr>
              <a:defRPr sz="3742"/>
            </a:lvl6pPr>
            <a:lvl7pPr>
              <a:defRPr sz="3742"/>
            </a:lvl7pPr>
            <a:lvl8pPr>
              <a:defRPr sz="3742"/>
            </a:lvl8pPr>
            <a:lvl9pPr>
              <a:defRPr sz="3742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592E-0C21-4F4D-BDD6-4B8FDF93DDFF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1700-1C30-4453-8A03-7959DE8B9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9502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01830" y="8289454"/>
            <a:ext cx="11443564" cy="1796817"/>
          </a:xfrm>
        </p:spPr>
        <p:txBody>
          <a:bodyPr anchor="b">
            <a:noAutofit/>
          </a:bodyPr>
          <a:lstStyle>
            <a:lvl1pPr marL="0" indent="0">
              <a:buNone/>
              <a:defRPr sz="8731" b="0">
                <a:solidFill>
                  <a:schemeClr val="accent1">
                    <a:lumMod val="75000"/>
                  </a:schemeClr>
                </a:solidFill>
              </a:defRPr>
            </a:lvl1pPr>
            <a:lvl2pPr marL="1425595" indent="0">
              <a:buNone/>
              <a:defRPr sz="6236" b="1"/>
            </a:lvl2pPr>
            <a:lvl3pPr marL="2851191" indent="0">
              <a:buNone/>
              <a:defRPr sz="5613" b="1"/>
            </a:lvl3pPr>
            <a:lvl4pPr marL="4276786" indent="0">
              <a:buNone/>
              <a:defRPr sz="4989" b="1"/>
            </a:lvl4pPr>
            <a:lvl5pPr marL="5702381" indent="0">
              <a:buNone/>
              <a:defRPr sz="4989" b="1"/>
            </a:lvl5pPr>
            <a:lvl6pPr marL="7127977" indent="0">
              <a:buNone/>
              <a:defRPr sz="4989" b="1"/>
            </a:lvl6pPr>
            <a:lvl7pPr marL="8553572" indent="0">
              <a:buNone/>
              <a:defRPr sz="4989" b="1"/>
            </a:lvl7pPr>
            <a:lvl8pPr marL="9979167" indent="0">
              <a:buNone/>
              <a:defRPr sz="4989" b="1"/>
            </a:lvl8pPr>
            <a:lvl9pPr marL="11404763" indent="0">
              <a:buNone/>
              <a:defRPr sz="4989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6805" y="10399764"/>
            <a:ext cx="12158584" cy="8310426"/>
          </a:xfrm>
        </p:spPr>
        <p:txBody>
          <a:bodyPr anchor="t">
            <a:normAutofit/>
          </a:bodyPr>
          <a:lstStyle>
            <a:lvl1pPr>
              <a:defRPr sz="5613"/>
            </a:lvl1pPr>
            <a:lvl2pPr>
              <a:defRPr sz="4989"/>
            </a:lvl2pPr>
            <a:lvl3pPr>
              <a:defRPr sz="4365"/>
            </a:lvl3pPr>
            <a:lvl4pPr>
              <a:defRPr sz="3742"/>
            </a:lvl4pPr>
            <a:lvl5pPr>
              <a:defRPr sz="3742"/>
            </a:lvl5pPr>
            <a:lvl6pPr>
              <a:defRPr sz="3742"/>
            </a:lvl6pPr>
            <a:lvl7pPr>
              <a:defRPr sz="3742"/>
            </a:lvl7pPr>
            <a:lvl8pPr>
              <a:defRPr sz="3742"/>
            </a:lvl8pPr>
            <a:lvl9pPr>
              <a:defRPr sz="3742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7090100" y="8315854"/>
            <a:ext cx="11481689" cy="1796817"/>
          </a:xfrm>
        </p:spPr>
        <p:txBody>
          <a:bodyPr anchor="b">
            <a:noAutofit/>
          </a:bodyPr>
          <a:lstStyle>
            <a:lvl1pPr marL="0" indent="0">
              <a:buNone/>
              <a:defRPr sz="8731" b="0">
                <a:solidFill>
                  <a:schemeClr val="accent1">
                    <a:lumMod val="75000"/>
                  </a:schemeClr>
                </a:solidFill>
              </a:defRPr>
            </a:lvl1pPr>
            <a:lvl2pPr marL="1425595" indent="0">
              <a:buNone/>
              <a:defRPr sz="6236" b="1"/>
            </a:lvl2pPr>
            <a:lvl3pPr marL="2851191" indent="0">
              <a:buNone/>
              <a:defRPr sz="5613" b="1"/>
            </a:lvl3pPr>
            <a:lvl4pPr marL="4276786" indent="0">
              <a:buNone/>
              <a:defRPr sz="4989" b="1"/>
            </a:lvl4pPr>
            <a:lvl5pPr marL="5702381" indent="0">
              <a:buNone/>
              <a:defRPr sz="4989" b="1"/>
            </a:lvl5pPr>
            <a:lvl6pPr marL="7127977" indent="0">
              <a:buNone/>
              <a:defRPr sz="4989" b="1"/>
            </a:lvl6pPr>
            <a:lvl7pPr marL="8553572" indent="0">
              <a:buNone/>
              <a:defRPr sz="4989" b="1"/>
            </a:lvl7pPr>
            <a:lvl8pPr marL="9979167" indent="0">
              <a:buNone/>
              <a:defRPr sz="4989" b="1"/>
            </a:lvl8pPr>
            <a:lvl9pPr marL="11404763" indent="0">
              <a:buNone/>
              <a:defRPr sz="4989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13198" y="10399764"/>
            <a:ext cx="12158584" cy="8310426"/>
          </a:xfrm>
        </p:spPr>
        <p:txBody>
          <a:bodyPr anchor="t">
            <a:normAutofit/>
          </a:bodyPr>
          <a:lstStyle>
            <a:lvl1pPr>
              <a:defRPr sz="5613"/>
            </a:lvl1pPr>
            <a:lvl2pPr>
              <a:defRPr sz="4989"/>
            </a:lvl2pPr>
            <a:lvl3pPr>
              <a:defRPr sz="4365"/>
            </a:lvl3pPr>
            <a:lvl4pPr>
              <a:defRPr sz="3742"/>
            </a:lvl4pPr>
            <a:lvl5pPr>
              <a:defRPr sz="3742"/>
            </a:lvl5pPr>
            <a:lvl6pPr>
              <a:defRPr sz="3742"/>
            </a:lvl6pPr>
            <a:lvl7pPr>
              <a:defRPr sz="3742"/>
            </a:lvl7pPr>
            <a:lvl8pPr>
              <a:defRPr sz="3742"/>
            </a:lvl8pPr>
            <a:lvl9pPr>
              <a:defRPr sz="3742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592E-0C21-4F4D-BDD6-4B8FDF93DDFF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1700-1C30-4453-8A03-7959DE8B9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53556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592E-0C21-4F4D-BDD6-4B8FDF93DDFF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1700-1C30-4453-8A03-7959DE8B9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29556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592E-0C21-4F4D-BDD6-4B8FDF93DDFF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1700-1C30-4453-8A03-7959DE8B9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82977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6808" y="4989513"/>
            <a:ext cx="8815484" cy="4276725"/>
          </a:xfrm>
        </p:spPr>
        <p:txBody>
          <a:bodyPr anchor="b">
            <a:normAutofit/>
          </a:bodyPr>
          <a:lstStyle>
            <a:lvl1pPr algn="ctr">
              <a:defRPr sz="7483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70101" y="2138364"/>
            <a:ext cx="15501684" cy="15918924"/>
          </a:xfrm>
        </p:spPr>
        <p:txBody>
          <a:bodyPr anchor="ctr">
            <a:normAutofit/>
          </a:bodyPr>
          <a:lstStyle>
            <a:lvl1pPr>
              <a:defRPr sz="6236"/>
            </a:lvl1pPr>
            <a:lvl2pPr>
              <a:defRPr sz="5613"/>
            </a:lvl2pPr>
            <a:lvl3pPr>
              <a:defRPr sz="4989"/>
            </a:lvl3pPr>
            <a:lvl4pPr>
              <a:defRPr sz="4365"/>
            </a:lvl4pPr>
            <a:lvl5pPr>
              <a:defRPr sz="4365"/>
            </a:lvl5pPr>
            <a:lvl6pPr>
              <a:defRPr sz="4365"/>
            </a:lvl6pPr>
            <a:lvl7pPr>
              <a:defRPr sz="4365"/>
            </a:lvl7pPr>
            <a:lvl8pPr>
              <a:defRPr sz="4365"/>
            </a:lvl8pPr>
            <a:lvl9pPr>
              <a:defRPr sz="436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86808" y="9266238"/>
            <a:ext cx="8815484" cy="5702300"/>
          </a:xfrm>
        </p:spPr>
        <p:txBody>
          <a:bodyPr>
            <a:normAutofit/>
          </a:bodyPr>
          <a:lstStyle>
            <a:lvl1pPr marL="0" indent="0" algn="ctr">
              <a:buNone/>
              <a:defRPr sz="4989"/>
            </a:lvl1pPr>
            <a:lvl2pPr marL="1425595" indent="0">
              <a:buNone/>
              <a:defRPr sz="3742"/>
            </a:lvl2pPr>
            <a:lvl3pPr marL="2851191" indent="0">
              <a:buNone/>
              <a:defRPr sz="3118"/>
            </a:lvl3pPr>
            <a:lvl4pPr marL="4276786" indent="0">
              <a:buNone/>
              <a:defRPr sz="2806"/>
            </a:lvl4pPr>
            <a:lvl5pPr marL="5702381" indent="0">
              <a:buNone/>
              <a:defRPr sz="2806"/>
            </a:lvl5pPr>
            <a:lvl6pPr marL="7127977" indent="0">
              <a:buNone/>
              <a:defRPr sz="2806"/>
            </a:lvl6pPr>
            <a:lvl7pPr marL="8553572" indent="0">
              <a:buNone/>
              <a:defRPr sz="2806"/>
            </a:lvl7pPr>
            <a:lvl8pPr marL="9979167" indent="0">
              <a:buNone/>
              <a:defRPr sz="2806"/>
            </a:lvl8pPr>
            <a:lvl9pPr marL="11404763" indent="0">
              <a:buNone/>
              <a:defRPr sz="2806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592E-0C21-4F4D-BDD6-4B8FDF93DDFF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1700-1C30-4453-8A03-7959DE8B9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8699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592E-0C21-4F4D-BDD6-4B8FDF93DDFF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1700-1C30-4453-8A03-7959DE8B9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93820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2863" y="5464701"/>
            <a:ext cx="13477764" cy="4276725"/>
          </a:xfrm>
        </p:spPr>
        <p:txBody>
          <a:bodyPr anchor="b">
            <a:normAutofit/>
          </a:bodyPr>
          <a:lstStyle>
            <a:lvl1pPr algn="ctr">
              <a:defRPr sz="8731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864052" y="2851150"/>
            <a:ext cx="8149446" cy="1425575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4989"/>
            </a:lvl1pPr>
            <a:lvl2pPr marL="1425595" indent="0">
              <a:buNone/>
              <a:defRPr sz="4989"/>
            </a:lvl2pPr>
            <a:lvl3pPr marL="2851191" indent="0">
              <a:buNone/>
              <a:defRPr sz="4989"/>
            </a:lvl3pPr>
            <a:lvl4pPr marL="4276786" indent="0">
              <a:buNone/>
              <a:defRPr sz="4989"/>
            </a:lvl4pPr>
            <a:lvl5pPr marL="5702381" indent="0">
              <a:buNone/>
              <a:defRPr sz="4989"/>
            </a:lvl5pPr>
            <a:lvl6pPr marL="7127977" indent="0">
              <a:buNone/>
              <a:defRPr sz="4989"/>
            </a:lvl6pPr>
            <a:lvl7pPr marL="8553572" indent="0">
              <a:buNone/>
              <a:defRPr sz="4989"/>
            </a:lvl7pPr>
            <a:lvl8pPr marL="9979167" indent="0">
              <a:buNone/>
              <a:defRPr sz="4989"/>
            </a:lvl8pPr>
            <a:lvl9pPr marL="11404763" indent="0">
              <a:buNone/>
              <a:defRPr sz="4989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82863" y="9741426"/>
            <a:ext cx="13477764" cy="5702300"/>
          </a:xfrm>
        </p:spPr>
        <p:txBody>
          <a:bodyPr>
            <a:normAutofit/>
          </a:bodyPr>
          <a:lstStyle>
            <a:lvl1pPr marL="0" indent="0" algn="ctr">
              <a:buNone/>
              <a:defRPr sz="5613"/>
            </a:lvl1pPr>
            <a:lvl2pPr marL="1425595" indent="0">
              <a:buNone/>
              <a:defRPr sz="3742"/>
            </a:lvl2pPr>
            <a:lvl3pPr marL="2851191" indent="0">
              <a:buNone/>
              <a:defRPr sz="3118"/>
            </a:lvl3pPr>
            <a:lvl4pPr marL="4276786" indent="0">
              <a:buNone/>
              <a:defRPr sz="2806"/>
            </a:lvl4pPr>
            <a:lvl5pPr marL="5702381" indent="0">
              <a:buNone/>
              <a:defRPr sz="2806"/>
            </a:lvl5pPr>
            <a:lvl6pPr marL="7127977" indent="0">
              <a:buNone/>
              <a:defRPr sz="2806"/>
            </a:lvl6pPr>
            <a:lvl7pPr marL="8553572" indent="0">
              <a:buNone/>
              <a:defRPr sz="2806"/>
            </a:lvl7pPr>
            <a:lvl8pPr marL="9979167" indent="0">
              <a:buNone/>
              <a:defRPr sz="2806"/>
            </a:lvl8pPr>
            <a:lvl9pPr marL="11404763" indent="0">
              <a:buNone/>
              <a:defRPr sz="2806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592E-0C21-4F4D-BDD6-4B8FDF93DDFF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1700-1C30-4453-8A03-7959DE8B9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2919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6807" y="14757336"/>
            <a:ext cx="24884977" cy="1767121"/>
          </a:xfrm>
        </p:spPr>
        <p:txBody>
          <a:bodyPr anchor="b">
            <a:normAutofit/>
          </a:bodyPr>
          <a:lstStyle>
            <a:lvl1pPr algn="ctr">
              <a:defRPr sz="7483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26497" y="2906377"/>
            <a:ext cx="20432011" cy="9868571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4989"/>
            </a:lvl1pPr>
            <a:lvl2pPr marL="1425595" indent="0">
              <a:buNone/>
              <a:defRPr sz="4989"/>
            </a:lvl2pPr>
            <a:lvl3pPr marL="2851191" indent="0">
              <a:buNone/>
              <a:defRPr sz="4989"/>
            </a:lvl3pPr>
            <a:lvl4pPr marL="4276786" indent="0">
              <a:buNone/>
              <a:defRPr sz="4989"/>
            </a:lvl4pPr>
            <a:lvl5pPr marL="5702381" indent="0">
              <a:buNone/>
              <a:defRPr sz="4989"/>
            </a:lvl5pPr>
            <a:lvl6pPr marL="7127977" indent="0">
              <a:buNone/>
              <a:defRPr sz="4989"/>
            </a:lvl6pPr>
            <a:lvl7pPr marL="8553572" indent="0">
              <a:buNone/>
              <a:defRPr sz="4989"/>
            </a:lvl7pPr>
            <a:lvl8pPr marL="9979167" indent="0">
              <a:buNone/>
              <a:defRPr sz="4989"/>
            </a:lvl8pPr>
            <a:lvl9pPr marL="11404763" indent="0">
              <a:buNone/>
              <a:defRPr sz="4989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86807" y="16524457"/>
            <a:ext cx="24884977" cy="1539421"/>
          </a:xfrm>
        </p:spPr>
        <p:txBody>
          <a:bodyPr>
            <a:normAutofit/>
          </a:bodyPr>
          <a:lstStyle>
            <a:lvl1pPr marL="0" indent="0" algn="ctr">
              <a:buNone/>
              <a:defRPr sz="4365"/>
            </a:lvl1pPr>
            <a:lvl2pPr marL="1425595" indent="0">
              <a:buNone/>
              <a:defRPr sz="3742"/>
            </a:lvl2pPr>
            <a:lvl3pPr marL="2851191" indent="0">
              <a:buNone/>
              <a:defRPr sz="3118"/>
            </a:lvl3pPr>
            <a:lvl4pPr marL="4276786" indent="0">
              <a:buNone/>
              <a:defRPr sz="2806"/>
            </a:lvl4pPr>
            <a:lvl5pPr marL="5702381" indent="0">
              <a:buNone/>
              <a:defRPr sz="2806"/>
            </a:lvl5pPr>
            <a:lvl6pPr marL="7127977" indent="0">
              <a:buNone/>
              <a:defRPr sz="2806"/>
            </a:lvl6pPr>
            <a:lvl7pPr marL="8553572" indent="0">
              <a:buNone/>
              <a:defRPr sz="2806"/>
            </a:lvl7pPr>
            <a:lvl8pPr marL="9979167" indent="0">
              <a:buNone/>
              <a:defRPr sz="2806"/>
            </a:lvl8pPr>
            <a:lvl9pPr marL="11404763" indent="0">
              <a:buNone/>
              <a:defRPr sz="2806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592E-0C21-4F4D-BDD6-4B8FDF93DDFF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1700-1C30-4453-8A03-7959DE8B9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97713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6810" y="2138363"/>
            <a:ext cx="24884977" cy="9503833"/>
          </a:xfrm>
        </p:spPr>
        <p:txBody>
          <a:bodyPr anchor="ctr">
            <a:normAutofit/>
          </a:bodyPr>
          <a:lstStyle>
            <a:lvl1pPr algn="ctr">
              <a:defRPr sz="9978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86809" y="13542962"/>
            <a:ext cx="24884980" cy="4514321"/>
          </a:xfrm>
        </p:spPr>
        <p:txBody>
          <a:bodyPr anchor="ctr">
            <a:normAutofit/>
          </a:bodyPr>
          <a:lstStyle>
            <a:lvl1pPr marL="0" indent="0" algn="ctr">
              <a:buNone/>
              <a:defRPr sz="6236">
                <a:solidFill>
                  <a:schemeClr val="tx1"/>
                </a:solidFill>
              </a:defRPr>
            </a:lvl1pPr>
            <a:lvl2pPr marL="1425595" indent="0">
              <a:buNone/>
              <a:defRPr sz="5613">
                <a:solidFill>
                  <a:schemeClr val="tx1">
                    <a:tint val="75000"/>
                  </a:schemeClr>
                </a:solidFill>
              </a:defRPr>
            </a:lvl2pPr>
            <a:lvl3pPr marL="2851191" indent="0">
              <a:buNone/>
              <a:defRPr sz="4989">
                <a:solidFill>
                  <a:schemeClr val="tx1">
                    <a:tint val="75000"/>
                  </a:schemeClr>
                </a:solidFill>
              </a:defRPr>
            </a:lvl3pPr>
            <a:lvl4pPr marL="4276786" indent="0">
              <a:buNone/>
              <a:defRPr sz="4365">
                <a:solidFill>
                  <a:schemeClr val="tx1">
                    <a:tint val="75000"/>
                  </a:schemeClr>
                </a:solidFill>
              </a:defRPr>
            </a:lvl4pPr>
            <a:lvl5pPr marL="5702381" indent="0">
              <a:buNone/>
              <a:defRPr sz="4365">
                <a:solidFill>
                  <a:schemeClr val="tx1">
                    <a:tint val="75000"/>
                  </a:schemeClr>
                </a:solidFill>
              </a:defRPr>
            </a:lvl5pPr>
            <a:lvl6pPr marL="7127977" indent="0">
              <a:buNone/>
              <a:defRPr sz="4365">
                <a:solidFill>
                  <a:schemeClr val="tx1">
                    <a:tint val="75000"/>
                  </a:schemeClr>
                </a:solidFill>
              </a:defRPr>
            </a:lvl6pPr>
            <a:lvl7pPr marL="8553572" indent="0">
              <a:buNone/>
              <a:defRPr sz="4365">
                <a:solidFill>
                  <a:schemeClr val="tx1">
                    <a:tint val="75000"/>
                  </a:schemeClr>
                </a:solidFill>
              </a:defRPr>
            </a:lvl7pPr>
            <a:lvl8pPr marL="9979167" indent="0">
              <a:buNone/>
              <a:defRPr sz="4365">
                <a:solidFill>
                  <a:schemeClr val="tx1">
                    <a:tint val="75000"/>
                  </a:schemeClr>
                </a:solidFill>
              </a:defRPr>
            </a:lvl8pPr>
            <a:lvl9pPr marL="11404763" indent="0">
              <a:buNone/>
              <a:defRPr sz="43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592E-0C21-4F4D-BDD6-4B8FDF93DDFF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1700-1C30-4453-8A03-7959DE8B9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72476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209694" y="2690954"/>
            <a:ext cx="1514155" cy="1823364"/>
          </a:xfrm>
          <a:prstGeom prst="rect">
            <a:avLst/>
          </a:prstGeom>
        </p:spPr>
        <p:txBody>
          <a:bodyPr vert="horz" lIns="285115" tIns="142558" rIns="285115" bIns="14255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24945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7057635" y="8791043"/>
            <a:ext cx="1514155" cy="1823364"/>
          </a:xfrm>
          <a:prstGeom prst="rect">
            <a:avLst/>
          </a:prstGeom>
        </p:spPr>
        <p:txBody>
          <a:bodyPr vert="horz" lIns="285115" tIns="142558" rIns="285115" bIns="14255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24945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52" y="2138367"/>
            <a:ext cx="23090859" cy="8553447"/>
          </a:xfrm>
        </p:spPr>
        <p:txBody>
          <a:bodyPr anchor="ctr">
            <a:normAutofit/>
          </a:bodyPr>
          <a:lstStyle>
            <a:lvl1pPr algn="ctr">
              <a:defRPr sz="9978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291656" y="10691809"/>
            <a:ext cx="21955251" cy="1187979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5613"/>
            </a:lvl1pPr>
            <a:lvl2pPr marL="1425595" indent="0">
              <a:buFontTx/>
              <a:buNone/>
              <a:defRPr/>
            </a:lvl2pPr>
            <a:lvl3pPr marL="2851191" indent="0">
              <a:buFontTx/>
              <a:buNone/>
              <a:defRPr/>
            </a:lvl3pPr>
            <a:lvl4pPr marL="4276786" indent="0">
              <a:buFontTx/>
              <a:buNone/>
              <a:defRPr/>
            </a:lvl4pPr>
            <a:lvl5pPr marL="5702381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86807" y="13542962"/>
            <a:ext cx="24884977" cy="4514321"/>
          </a:xfrm>
        </p:spPr>
        <p:txBody>
          <a:bodyPr anchor="ctr">
            <a:normAutofit/>
          </a:bodyPr>
          <a:lstStyle>
            <a:lvl1pPr marL="0" indent="0" algn="ctr">
              <a:buNone/>
              <a:defRPr sz="6236">
                <a:solidFill>
                  <a:schemeClr val="tx1"/>
                </a:solidFill>
              </a:defRPr>
            </a:lvl1pPr>
            <a:lvl2pPr marL="1425595" indent="0">
              <a:buNone/>
              <a:defRPr sz="5613">
                <a:solidFill>
                  <a:schemeClr val="tx1">
                    <a:tint val="75000"/>
                  </a:schemeClr>
                </a:solidFill>
              </a:defRPr>
            </a:lvl2pPr>
            <a:lvl3pPr marL="2851191" indent="0">
              <a:buNone/>
              <a:defRPr sz="4989">
                <a:solidFill>
                  <a:schemeClr val="tx1">
                    <a:tint val="75000"/>
                  </a:schemeClr>
                </a:solidFill>
              </a:defRPr>
            </a:lvl3pPr>
            <a:lvl4pPr marL="4276786" indent="0">
              <a:buNone/>
              <a:defRPr sz="4365">
                <a:solidFill>
                  <a:schemeClr val="tx1">
                    <a:tint val="75000"/>
                  </a:schemeClr>
                </a:solidFill>
              </a:defRPr>
            </a:lvl4pPr>
            <a:lvl5pPr marL="5702381" indent="0">
              <a:buNone/>
              <a:defRPr sz="4365">
                <a:solidFill>
                  <a:schemeClr val="tx1">
                    <a:tint val="75000"/>
                  </a:schemeClr>
                </a:solidFill>
              </a:defRPr>
            </a:lvl5pPr>
            <a:lvl6pPr marL="7127977" indent="0">
              <a:buNone/>
              <a:defRPr sz="4365">
                <a:solidFill>
                  <a:schemeClr val="tx1">
                    <a:tint val="75000"/>
                  </a:schemeClr>
                </a:solidFill>
              </a:defRPr>
            </a:lvl6pPr>
            <a:lvl7pPr marL="8553572" indent="0">
              <a:buNone/>
              <a:defRPr sz="4365">
                <a:solidFill>
                  <a:schemeClr val="tx1">
                    <a:tint val="75000"/>
                  </a:schemeClr>
                </a:solidFill>
              </a:defRPr>
            </a:lvl7pPr>
            <a:lvl8pPr marL="9979167" indent="0">
              <a:buNone/>
              <a:defRPr sz="4365">
                <a:solidFill>
                  <a:schemeClr val="tx1">
                    <a:tint val="75000"/>
                  </a:schemeClr>
                </a:solidFill>
              </a:defRPr>
            </a:lvl8pPr>
            <a:lvl9pPr marL="11404763" indent="0">
              <a:buNone/>
              <a:defRPr sz="43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592E-0C21-4F4D-BDD6-4B8FDF93DDFF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1700-1C30-4453-8A03-7959DE8B9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73873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6814" y="10316339"/>
            <a:ext cx="24884970" cy="4579800"/>
          </a:xfrm>
        </p:spPr>
        <p:txBody>
          <a:bodyPr anchor="b">
            <a:normAutofit/>
          </a:bodyPr>
          <a:lstStyle>
            <a:lvl1pPr algn="r">
              <a:defRPr sz="9978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86808" y="14896139"/>
            <a:ext cx="24884974" cy="2682775"/>
          </a:xfrm>
        </p:spPr>
        <p:txBody>
          <a:bodyPr anchor="t">
            <a:normAutofit/>
          </a:bodyPr>
          <a:lstStyle>
            <a:lvl1pPr marL="0" indent="0" algn="r">
              <a:buNone/>
              <a:defRPr sz="6236">
                <a:solidFill>
                  <a:schemeClr val="tx1"/>
                </a:solidFill>
              </a:defRPr>
            </a:lvl1pPr>
            <a:lvl2pPr marL="1425595" indent="0">
              <a:buNone/>
              <a:defRPr sz="5613">
                <a:solidFill>
                  <a:schemeClr val="tx1">
                    <a:tint val="75000"/>
                  </a:schemeClr>
                </a:solidFill>
              </a:defRPr>
            </a:lvl2pPr>
            <a:lvl3pPr marL="2851191" indent="0">
              <a:buNone/>
              <a:defRPr sz="4989">
                <a:solidFill>
                  <a:schemeClr val="tx1">
                    <a:tint val="75000"/>
                  </a:schemeClr>
                </a:solidFill>
              </a:defRPr>
            </a:lvl3pPr>
            <a:lvl4pPr marL="4276786" indent="0">
              <a:buNone/>
              <a:defRPr sz="4365">
                <a:solidFill>
                  <a:schemeClr val="tx1">
                    <a:tint val="75000"/>
                  </a:schemeClr>
                </a:solidFill>
              </a:defRPr>
            </a:lvl4pPr>
            <a:lvl5pPr marL="5702381" indent="0">
              <a:buNone/>
              <a:defRPr sz="4365">
                <a:solidFill>
                  <a:schemeClr val="tx1">
                    <a:tint val="75000"/>
                  </a:schemeClr>
                </a:solidFill>
              </a:defRPr>
            </a:lvl5pPr>
            <a:lvl6pPr marL="7127977" indent="0">
              <a:buNone/>
              <a:defRPr sz="4365">
                <a:solidFill>
                  <a:schemeClr val="tx1">
                    <a:tint val="75000"/>
                  </a:schemeClr>
                </a:solidFill>
              </a:defRPr>
            </a:lvl6pPr>
            <a:lvl7pPr marL="8553572" indent="0">
              <a:buNone/>
              <a:defRPr sz="4365">
                <a:solidFill>
                  <a:schemeClr val="tx1">
                    <a:tint val="75000"/>
                  </a:schemeClr>
                </a:solidFill>
              </a:defRPr>
            </a:lvl7pPr>
            <a:lvl8pPr marL="9979167" indent="0">
              <a:buNone/>
              <a:defRPr sz="4365">
                <a:solidFill>
                  <a:schemeClr val="tx1">
                    <a:tint val="75000"/>
                  </a:schemeClr>
                </a:solidFill>
              </a:defRPr>
            </a:lvl8pPr>
            <a:lvl9pPr marL="11404763" indent="0">
              <a:buNone/>
              <a:defRPr sz="43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592E-0C21-4F4D-BDD6-4B8FDF93DDFF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1700-1C30-4453-8A03-7959DE8B9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41008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209694" y="2690954"/>
            <a:ext cx="1514155" cy="1823364"/>
          </a:xfrm>
          <a:prstGeom prst="rect">
            <a:avLst/>
          </a:prstGeom>
        </p:spPr>
        <p:txBody>
          <a:bodyPr vert="horz" lIns="285115" tIns="142558" rIns="285115" bIns="14255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24945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7057635" y="8791043"/>
            <a:ext cx="1514155" cy="1823364"/>
          </a:xfrm>
          <a:prstGeom prst="rect">
            <a:avLst/>
          </a:prstGeom>
        </p:spPr>
        <p:txBody>
          <a:bodyPr vert="horz" lIns="285115" tIns="142558" rIns="285115" bIns="14255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24945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52" y="2138367"/>
            <a:ext cx="23090859" cy="8553447"/>
          </a:xfrm>
        </p:spPr>
        <p:txBody>
          <a:bodyPr anchor="ctr">
            <a:normAutofit/>
          </a:bodyPr>
          <a:lstStyle>
            <a:lvl1pPr algn="ctr">
              <a:defRPr sz="9978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686812" y="12117388"/>
            <a:ext cx="24884974" cy="2771951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7483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86808" y="14889339"/>
            <a:ext cx="24884974" cy="3167944"/>
          </a:xfrm>
        </p:spPr>
        <p:txBody>
          <a:bodyPr anchor="t">
            <a:normAutofit/>
          </a:bodyPr>
          <a:lstStyle>
            <a:lvl1pPr marL="0" indent="0" algn="r">
              <a:buNone/>
              <a:defRPr sz="5613">
                <a:solidFill>
                  <a:schemeClr val="tx1"/>
                </a:solidFill>
              </a:defRPr>
            </a:lvl1pPr>
            <a:lvl2pPr marL="1425595" indent="0">
              <a:buNone/>
              <a:defRPr sz="5613">
                <a:solidFill>
                  <a:schemeClr val="tx1">
                    <a:tint val="75000"/>
                  </a:schemeClr>
                </a:solidFill>
              </a:defRPr>
            </a:lvl2pPr>
            <a:lvl3pPr marL="2851191" indent="0">
              <a:buNone/>
              <a:defRPr sz="4989">
                <a:solidFill>
                  <a:schemeClr val="tx1">
                    <a:tint val="75000"/>
                  </a:schemeClr>
                </a:solidFill>
              </a:defRPr>
            </a:lvl3pPr>
            <a:lvl4pPr marL="4276786" indent="0">
              <a:buNone/>
              <a:defRPr sz="4365">
                <a:solidFill>
                  <a:schemeClr val="tx1">
                    <a:tint val="75000"/>
                  </a:schemeClr>
                </a:solidFill>
              </a:defRPr>
            </a:lvl4pPr>
            <a:lvl5pPr marL="5702381" indent="0">
              <a:buNone/>
              <a:defRPr sz="4365">
                <a:solidFill>
                  <a:schemeClr val="tx1">
                    <a:tint val="75000"/>
                  </a:schemeClr>
                </a:solidFill>
              </a:defRPr>
            </a:lvl5pPr>
            <a:lvl6pPr marL="7127977" indent="0">
              <a:buNone/>
              <a:defRPr sz="4365">
                <a:solidFill>
                  <a:schemeClr val="tx1">
                    <a:tint val="75000"/>
                  </a:schemeClr>
                </a:solidFill>
              </a:defRPr>
            </a:lvl6pPr>
            <a:lvl7pPr marL="8553572" indent="0">
              <a:buNone/>
              <a:defRPr sz="4365">
                <a:solidFill>
                  <a:schemeClr val="tx1">
                    <a:tint val="75000"/>
                  </a:schemeClr>
                </a:solidFill>
              </a:defRPr>
            </a:lvl7pPr>
            <a:lvl8pPr marL="9979167" indent="0">
              <a:buNone/>
              <a:defRPr sz="4365">
                <a:solidFill>
                  <a:schemeClr val="tx1">
                    <a:tint val="75000"/>
                  </a:schemeClr>
                </a:solidFill>
              </a:defRPr>
            </a:lvl8pPr>
            <a:lvl9pPr marL="11404763" indent="0">
              <a:buNone/>
              <a:defRPr sz="43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592E-0C21-4F4D-BDD6-4B8FDF93DDFF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1700-1C30-4453-8A03-7959DE8B9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91630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6813" y="2138367"/>
            <a:ext cx="24884977" cy="8503951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686809" y="10929408"/>
            <a:ext cx="24884980" cy="261355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8731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86809" y="13542962"/>
            <a:ext cx="24884980" cy="4514321"/>
          </a:xfrm>
        </p:spPr>
        <p:txBody>
          <a:bodyPr anchor="t">
            <a:normAutofit/>
          </a:bodyPr>
          <a:lstStyle>
            <a:lvl1pPr marL="0" indent="0" algn="l">
              <a:buNone/>
              <a:defRPr sz="5613">
                <a:solidFill>
                  <a:schemeClr val="tx1"/>
                </a:solidFill>
              </a:defRPr>
            </a:lvl1pPr>
            <a:lvl2pPr marL="1425595" indent="0">
              <a:buNone/>
              <a:defRPr sz="5613">
                <a:solidFill>
                  <a:schemeClr val="tx1">
                    <a:tint val="75000"/>
                  </a:schemeClr>
                </a:solidFill>
              </a:defRPr>
            </a:lvl2pPr>
            <a:lvl3pPr marL="2851191" indent="0">
              <a:buNone/>
              <a:defRPr sz="4989">
                <a:solidFill>
                  <a:schemeClr val="tx1">
                    <a:tint val="75000"/>
                  </a:schemeClr>
                </a:solidFill>
              </a:defRPr>
            </a:lvl3pPr>
            <a:lvl4pPr marL="4276786" indent="0">
              <a:buNone/>
              <a:defRPr sz="4365">
                <a:solidFill>
                  <a:schemeClr val="tx1">
                    <a:tint val="75000"/>
                  </a:schemeClr>
                </a:solidFill>
              </a:defRPr>
            </a:lvl4pPr>
            <a:lvl5pPr marL="5702381" indent="0">
              <a:buNone/>
              <a:defRPr sz="4365">
                <a:solidFill>
                  <a:schemeClr val="tx1">
                    <a:tint val="75000"/>
                  </a:schemeClr>
                </a:solidFill>
              </a:defRPr>
            </a:lvl5pPr>
            <a:lvl6pPr marL="7127977" indent="0">
              <a:buNone/>
              <a:defRPr sz="4365">
                <a:solidFill>
                  <a:schemeClr val="tx1">
                    <a:tint val="75000"/>
                  </a:schemeClr>
                </a:solidFill>
              </a:defRPr>
            </a:lvl6pPr>
            <a:lvl7pPr marL="8553572" indent="0">
              <a:buNone/>
              <a:defRPr sz="4365">
                <a:solidFill>
                  <a:schemeClr val="tx1">
                    <a:tint val="75000"/>
                  </a:schemeClr>
                </a:solidFill>
              </a:defRPr>
            </a:lvl7pPr>
            <a:lvl8pPr marL="9979167" indent="0">
              <a:buNone/>
              <a:defRPr sz="4365">
                <a:solidFill>
                  <a:schemeClr val="tx1">
                    <a:tint val="75000"/>
                  </a:schemeClr>
                </a:solidFill>
              </a:defRPr>
            </a:lvl8pPr>
            <a:lvl9pPr marL="11404763" indent="0">
              <a:buNone/>
              <a:defRPr sz="43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592E-0C21-4F4D-BDD6-4B8FDF93DDFF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1700-1C30-4453-8A03-7959DE8B9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51175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592E-0C21-4F4D-BDD6-4B8FDF93DDFF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1700-1C30-4453-8A03-7959DE8B9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27408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4174458" y="2138362"/>
            <a:ext cx="4397332" cy="159189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86810" y="2138362"/>
            <a:ext cx="19919835" cy="15918921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592E-0C21-4F4D-BDD6-4B8FDF93DDFF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1700-1C30-4453-8A03-7959DE8B9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5563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5" y="5339435"/>
            <a:ext cx="26112372" cy="8890225"/>
          </a:xfrm>
        </p:spPr>
        <p:txBody>
          <a:bodyPr anchor="b">
            <a:normAutofit/>
          </a:bodyPr>
          <a:lstStyle>
            <a:lvl1pPr>
              <a:defRPr sz="19865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5" y="14195365"/>
            <a:ext cx="26112372" cy="4677667"/>
          </a:xfrm>
        </p:spPr>
        <p:txBody>
          <a:bodyPr anchor="t">
            <a:normAutofit/>
          </a:bodyPr>
          <a:lstStyle>
            <a:lvl1pPr marL="0" indent="0">
              <a:buNone/>
              <a:defRPr sz="794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1513721" indent="0">
              <a:buNone/>
              <a:defRPr sz="5959">
                <a:solidFill>
                  <a:schemeClr val="tx1">
                    <a:tint val="75000"/>
                  </a:schemeClr>
                </a:solidFill>
              </a:defRPr>
            </a:lvl2pPr>
            <a:lvl3pPr marL="3027442" indent="0">
              <a:buNone/>
              <a:defRPr sz="5298">
                <a:solidFill>
                  <a:schemeClr val="tx1">
                    <a:tint val="75000"/>
                  </a:schemeClr>
                </a:solidFill>
              </a:defRPr>
            </a:lvl3pPr>
            <a:lvl4pPr marL="4541163" indent="0">
              <a:buNone/>
              <a:defRPr sz="4635">
                <a:solidFill>
                  <a:schemeClr val="tx1">
                    <a:tint val="75000"/>
                  </a:schemeClr>
                </a:solidFill>
              </a:defRPr>
            </a:lvl4pPr>
            <a:lvl5pPr marL="6054884" indent="0">
              <a:buNone/>
              <a:defRPr sz="4635">
                <a:solidFill>
                  <a:schemeClr val="tx1">
                    <a:tint val="75000"/>
                  </a:schemeClr>
                </a:solidFill>
              </a:defRPr>
            </a:lvl5pPr>
            <a:lvl6pPr marL="7568605" indent="0">
              <a:buNone/>
              <a:defRPr sz="4635">
                <a:solidFill>
                  <a:schemeClr val="tx1">
                    <a:tint val="75000"/>
                  </a:schemeClr>
                </a:solidFill>
              </a:defRPr>
            </a:lvl6pPr>
            <a:lvl7pPr marL="9082324" indent="0">
              <a:buNone/>
              <a:defRPr sz="4635">
                <a:solidFill>
                  <a:schemeClr val="tx1">
                    <a:tint val="75000"/>
                  </a:schemeClr>
                </a:solidFill>
              </a:defRPr>
            </a:lvl7pPr>
            <a:lvl8pPr marL="10596045" indent="0">
              <a:buNone/>
              <a:defRPr sz="4635">
                <a:solidFill>
                  <a:schemeClr val="tx1">
                    <a:tint val="75000"/>
                  </a:schemeClr>
                </a:solidFill>
              </a:defRPr>
            </a:lvl8pPr>
            <a:lvl9pPr marL="12109766" indent="0">
              <a:buNone/>
              <a:defRPr sz="463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592E-0C21-4F4D-BDD6-4B8FDF93DDFF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1700-1C30-4453-8A03-7959DE8B9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9605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98622" y="5702302"/>
            <a:ext cx="12866966" cy="1356771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7" y="5702302"/>
            <a:ext cx="12866966" cy="1356771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592E-0C21-4F4D-BDD6-4B8FDF93DDFF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1700-1C30-4453-8A03-7959DE8B9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666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98622" y="5244109"/>
            <a:ext cx="12803892" cy="2574576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7947" b="1"/>
            </a:lvl1pPr>
            <a:lvl2pPr marL="1513721" indent="0">
              <a:buNone/>
              <a:defRPr sz="6622" b="1"/>
            </a:lvl2pPr>
            <a:lvl3pPr marL="3027442" indent="0">
              <a:buNone/>
              <a:defRPr sz="5959" b="1"/>
            </a:lvl3pPr>
            <a:lvl4pPr marL="4541163" indent="0">
              <a:buNone/>
              <a:defRPr sz="5298" b="1"/>
            </a:lvl4pPr>
            <a:lvl5pPr marL="6054884" indent="0">
              <a:buNone/>
              <a:defRPr sz="5298" b="1"/>
            </a:lvl5pPr>
            <a:lvl6pPr marL="7568605" indent="0">
              <a:buNone/>
              <a:defRPr sz="5298" b="1"/>
            </a:lvl6pPr>
            <a:lvl7pPr marL="9082324" indent="0">
              <a:buNone/>
              <a:defRPr sz="5298" b="1"/>
            </a:lvl7pPr>
            <a:lvl8pPr marL="10596045" indent="0">
              <a:buNone/>
              <a:defRPr sz="5298" b="1"/>
            </a:lvl8pPr>
            <a:lvl9pPr marL="12109766" indent="0">
              <a:buNone/>
              <a:defRPr sz="529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98622" y="7818688"/>
            <a:ext cx="12803892" cy="114760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32" y="5244111"/>
            <a:ext cx="12866967" cy="257457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7947" b="1"/>
            </a:lvl1pPr>
            <a:lvl2pPr marL="1513721" indent="0">
              <a:buNone/>
              <a:defRPr sz="6622" b="1"/>
            </a:lvl2pPr>
            <a:lvl3pPr marL="3027442" indent="0">
              <a:buNone/>
              <a:defRPr sz="5959" b="1"/>
            </a:lvl3pPr>
            <a:lvl4pPr marL="4541163" indent="0">
              <a:buNone/>
              <a:defRPr sz="5298" b="1"/>
            </a:lvl4pPr>
            <a:lvl5pPr marL="6054884" indent="0">
              <a:buNone/>
              <a:defRPr sz="5298" b="1"/>
            </a:lvl5pPr>
            <a:lvl6pPr marL="7568605" indent="0">
              <a:buNone/>
              <a:defRPr sz="5298" b="1"/>
            </a:lvl6pPr>
            <a:lvl7pPr marL="9082324" indent="0">
              <a:buNone/>
              <a:defRPr sz="5298" b="1"/>
            </a:lvl7pPr>
            <a:lvl8pPr marL="10596045" indent="0">
              <a:buNone/>
              <a:defRPr sz="5298" b="1"/>
            </a:lvl8pPr>
            <a:lvl9pPr marL="12109766" indent="0">
              <a:buNone/>
              <a:defRPr sz="529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32" y="7818688"/>
            <a:ext cx="12866967" cy="114760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592E-0C21-4F4D-BDD6-4B8FDF93DDFF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1700-1C30-4453-8A03-7959DE8B908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428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592E-0C21-4F4D-BDD6-4B8FDF93DDFF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1700-1C30-4453-8A03-7959DE8B908C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942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592E-0C21-4F4D-BDD6-4B8FDF93DDFF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1700-1C30-4453-8A03-7959DE8B9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363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8989" y="1425577"/>
            <a:ext cx="9763756" cy="4989504"/>
          </a:xfrm>
        </p:spPr>
        <p:txBody>
          <a:bodyPr anchor="b">
            <a:normAutofit/>
          </a:bodyPr>
          <a:lstStyle>
            <a:lvl1pPr>
              <a:defRPr sz="10594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66966" y="3088746"/>
            <a:ext cx="15326826" cy="15206133"/>
          </a:xfrm>
        </p:spPr>
        <p:txBody>
          <a:bodyPr/>
          <a:lstStyle>
            <a:lvl1pPr>
              <a:defRPr sz="10594"/>
            </a:lvl1pPr>
            <a:lvl2pPr>
              <a:defRPr sz="9271"/>
            </a:lvl2pPr>
            <a:lvl3pPr>
              <a:defRPr sz="7947"/>
            </a:lvl3pPr>
            <a:lvl4pPr>
              <a:defRPr sz="6622"/>
            </a:lvl4pPr>
            <a:lvl5pPr>
              <a:defRPr sz="6622"/>
            </a:lvl5pPr>
            <a:lvl6pPr>
              <a:defRPr sz="6622"/>
            </a:lvl6pPr>
            <a:lvl7pPr>
              <a:defRPr sz="6622"/>
            </a:lvl7pPr>
            <a:lvl8pPr>
              <a:defRPr sz="6622"/>
            </a:lvl8pPr>
            <a:lvl9pPr>
              <a:defRPr sz="6622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8989" y="6415086"/>
            <a:ext cx="9763756" cy="11879794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5298"/>
            </a:lvl1pPr>
            <a:lvl2pPr marL="1513721" indent="0">
              <a:buNone/>
              <a:defRPr sz="3973"/>
            </a:lvl2pPr>
            <a:lvl3pPr marL="3027442" indent="0">
              <a:buNone/>
              <a:defRPr sz="3312"/>
            </a:lvl3pPr>
            <a:lvl4pPr marL="4541163" indent="0">
              <a:buNone/>
              <a:defRPr sz="2980"/>
            </a:lvl4pPr>
            <a:lvl5pPr marL="6054884" indent="0">
              <a:buNone/>
              <a:defRPr sz="2980"/>
            </a:lvl5pPr>
            <a:lvl6pPr marL="7568605" indent="0">
              <a:buNone/>
              <a:defRPr sz="2980"/>
            </a:lvl6pPr>
            <a:lvl7pPr marL="9082324" indent="0">
              <a:buNone/>
              <a:defRPr sz="2980"/>
            </a:lvl7pPr>
            <a:lvl8pPr marL="10596045" indent="0">
              <a:buNone/>
              <a:defRPr sz="2980"/>
            </a:lvl8pPr>
            <a:lvl9pPr marL="12109766" indent="0">
              <a:buNone/>
              <a:defRPr sz="298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592E-0C21-4F4D-BDD6-4B8FDF93DDFF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1700-1C30-4453-8A03-7959DE8B9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9110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8989" y="1425575"/>
            <a:ext cx="9763756" cy="4989512"/>
          </a:xfrm>
        </p:spPr>
        <p:txBody>
          <a:bodyPr anchor="b">
            <a:normAutofit/>
          </a:bodyPr>
          <a:lstStyle>
            <a:lvl1pPr>
              <a:defRPr sz="10594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866966" y="3088746"/>
            <a:ext cx="15326826" cy="15206133"/>
          </a:xfrm>
        </p:spPr>
        <p:txBody>
          <a:bodyPr/>
          <a:lstStyle>
            <a:lvl1pPr marL="0" indent="0">
              <a:buNone/>
              <a:defRPr sz="10594"/>
            </a:lvl1pPr>
            <a:lvl2pPr marL="1513721" indent="0">
              <a:buNone/>
              <a:defRPr sz="9271"/>
            </a:lvl2pPr>
            <a:lvl3pPr marL="3027442" indent="0">
              <a:buNone/>
              <a:defRPr sz="7947"/>
            </a:lvl3pPr>
            <a:lvl4pPr marL="4541163" indent="0">
              <a:buNone/>
              <a:defRPr sz="6622"/>
            </a:lvl4pPr>
            <a:lvl5pPr marL="6054884" indent="0">
              <a:buNone/>
              <a:defRPr sz="6622"/>
            </a:lvl5pPr>
            <a:lvl6pPr marL="7568605" indent="0">
              <a:buNone/>
              <a:defRPr sz="6622"/>
            </a:lvl6pPr>
            <a:lvl7pPr marL="9082324" indent="0">
              <a:buNone/>
              <a:defRPr sz="6622"/>
            </a:lvl7pPr>
            <a:lvl8pPr marL="10596045" indent="0">
              <a:buNone/>
              <a:defRPr sz="6622"/>
            </a:lvl8pPr>
            <a:lvl9pPr marL="12109766" indent="0">
              <a:buNone/>
              <a:defRPr sz="6622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8989" y="6415088"/>
            <a:ext cx="9763756" cy="11879792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5298"/>
            </a:lvl1pPr>
            <a:lvl2pPr marL="1513721" indent="0">
              <a:buNone/>
              <a:defRPr sz="3973"/>
            </a:lvl2pPr>
            <a:lvl3pPr marL="3027442" indent="0">
              <a:buNone/>
              <a:defRPr sz="3312"/>
            </a:lvl3pPr>
            <a:lvl4pPr marL="4541163" indent="0">
              <a:buNone/>
              <a:defRPr sz="2980"/>
            </a:lvl4pPr>
            <a:lvl5pPr marL="6054884" indent="0">
              <a:buNone/>
              <a:defRPr sz="2980"/>
            </a:lvl5pPr>
            <a:lvl6pPr marL="7568605" indent="0">
              <a:buNone/>
              <a:defRPr sz="2980"/>
            </a:lvl6pPr>
            <a:lvl7pPr marL="9082324" indent="0">
              <a:buNone/>
              <a:defRPr sz="2980"/>
            </a:lvl7pPr>
            <a:lvl8pPr marL="10596045" indent="0">
              <a:buNone/>
              <a:defRPr sz="2980"/>
            </a:lvl8pPr>
            <a:lvl9pPr marL="12109766" indent="0">
              <a:buNone/>
              <a:defRPr sz="298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592E-0C21-4F4D-BDD6-4B8FDF93DDFF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1700-1C30-4453-8A03-7959DE8B9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741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98622" y="1140461"/>
            <a:ext cx="26112372" cy="4133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98622" y="5702302"/>
            <a:ext cx="26112372" cy="135677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19819460"/>
            <a:ext cx="6811923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4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057592E-0C21-4F4D-BDD6-4B8FDF93DDFF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19819460"/>
            <a:ext cx="10217884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4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99070" y="19819460"/>
            <a:ext cx="6811923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4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121700-1C30-4453-8A03-7959DE8B9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6374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3027442" rtl="0" eaLnBrk="1" latinLnBrk="0" hangingPunct="1">
        <a:lnSpc>
          <a:spcPct val="90000"/>
        </a:lnSpc>
        <a:spcBef>
          <a:spcPct val="0"/>
        </a:spcBef>
        <a:buNone/>
        <a:defRPr sz="1456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60" indent="-756860" algn="l" defTabSz="3027442" rtl="0" eaLnBrk="1" latinLnBrk="0" hangingPunct="1">
        <a:lnSpc>
          <a:spcPct val="90000"/>
        </a:lnSpc>
        <a:spcBef>
          <a:spcPts val="3312"/>
        </a:spcBef>
        <a:buFont typeface="Wingdings 2" pitchFamily="18" charset="2"/>
        <a:buChar char="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581" indent="-756860" algn="l" defTabSz="3027442" rtl="0" eaLnBrk="1" latinLnBrk="0" hangingPunct="1">
        <a:lnSpc>
          <a:spcPct val="90000"/>
        </a:lnSpc>
        <a:spcBef>
          <a:spcPts val="1655"/>
        </a:spcBef>
        <a:buFont typeface="Wingdings 2" pitchFamily="18" charset="2"/>
        <a:buChar char=""/>
        <a:defRPr sz="7947" kern="1200">
          <a:solidFill>
            <a:schemeClr val="tx1"/>
          </a:solidFill>
          <a:latin typeface="+mn-lt"/>
          <a:ea typeface="+mn-ea"/>
          <a:cs typeface="+mn-cs"/>
        </a:defRPr>
      </a:lvl2pPr>
      <a:lvl3pPr marL="3784302" indent="-756860" algn="l" defTabSz="3027442" rtl="0" eaLnBrk="1" latinLnBrk="0" hangingPunct="1">
        <a:lnSpc>
          <a:spcPct val="90000"/>
        </a:lnSpc>
        <a:spcBef>
          <a:spcPts val="1655"/>
        </a:spcBef>
        <a:buFont typeface="Wingdings 2" pitchFamily="18" charset="2"/>
        <a:buChar char="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023" indent="-756860" algn="l" defTabSz="3027442" rtl="0" eaLnBrk="1" latinLnBrk="0" hangingPunct="1">
        <a:lnSpc>
          <a:spcPct val="90000"/>
        </a:lnSpc>
        <a:spcBef>
          <a:spcPts val="1655"/>
        </a:spcBef>
        <a:buFont typeface="Wingdings 2" pitchFamily="18" charset="2"/>
        <a:buChar char=""/>
        <a:defRPr sz="5959" kern="1200">
          <a:solidFill>
            <a:schemeClr val="tx1"/>
          </a:solidFill>
          <a:latin typeface="+mn-lt"/>
          <a:ea typeface="+mn-ea"/>
          <a:cs typeface="+mn-cs"/>
        </a:defRPr>
      </a:lvl4pPr>
      <a:lvl5pPr marL="6811744" indent="-756860" algn="l" defTabSz="3027442" rtl="0" eaLnBrk="1" latinLnBrk="0" hangingPunct="1">
        <a:lnSpc>
          <a:spcPct val="90000"/>
        </a:lnSpc>
        <a:spcBef>
          <a:spcPts val="1655"/>
        </a:spcBef>
        <a:buFont typeface="Wingdings 2" pitchFamily="18" charset="2"/>
        <a:buChar char=""/>
        <a:defRPr sz="5959" kern="1200">
          <a:solidFill>
            <a:schemeClr val="tx1"/>
          </a:solidFill>
          <a:latin typeface="+mn-lt"/>
          <a:ea typeface="+mn-ea"/>
          <a:cs typeface="+mn-cs"/>
        </a:defRPr>
      </a:lvl5pPr>
      <a:lvl6pPr marL="8325465" indent="-756860" algn="l" defTabSz="3027442" rtl="0" eaLnBrk="1" latinLnBrk="0" hangingPunct="1">
        <a:spcBef>
          <a:spcPct val="20000"/>
        </a:spcBef>
        <a:buFont typeface="Wingdings 2" pitchFamily="18" charset="2"/>
        <a:buChar char=""/>
        <a:defRPr sz="5959" kern="1200">
          <a:solidFill>
            <a:schemeClr val="tx1"/>
          </a:solidFill>
          <a:latin typeface="+mn-lt"/>
          <a:ea typeface="+mn-ea"/>
          <a:cs typeface="+mn-cs"/>
        </a:defRPr>
      </a:lvl6pPr>
      <a:lvl7pPr marL="9839186" indent="-756860" algn="l" defTabSz="3027442" rtl="0" eaLnBrk="1" latinLnBrk="0" hangingPunct="1">
        <a:spcBef>
          <a:spcPct val="20000"/>
        </a:spcBef>
        <a:buFont typeface="Wingdings 2" pitchFamily="18" charset="2"/>
        <a:buChar char=""/>
        <a:defRPr sz="5959" kern="1200">
          <a:solidFill>
            <a:schemeClr val="tx1"/>
          </a:solidFill>
          <a:latin typeface="+mn-lt"/>
          <a:ea typeface="+mn-ea"/>
          <a:cs typeface="+mn-cs"/>
        </a:defRPr>
      </a:lvl7pPr>
      <a:lvl8pPr marL="11352907" indent="-756860" algn="l" defTabSz="3027442" rtl="0" eaLnBrk="1" latinLnBrk="0" hangingPunct="1">
        <a:spcBef>
          <a:spcPct val="20000"/>
        </a:spcBef>
        <a:buFont typeface="Wingdings 2" pitchFamily="18" charset="2"/>
        <a:buChar char=""/>
        <a:defRPr sz="5959" kern="1200">
          <a:solidFill>
            <a:schemeClr val="tx1"/>
          </a:solidFill>
          <a:latin typeface="+mn-lt"/>
          <a:ea typeface="+mn-ea"/>
          <a:cs typeface="+mn-cs"/>
        </a:defRPr>
      </a:lvl8pPr>
      <a:lvl9pPr marL="12866628" indent="-756860" algn="l" defTabSz="3027442" rtl="0" eaLnBrk="1" latinLnBrk="0" hangingPunct="1">
        <a:spcBef>
          <a:spcPct val="20000"/>
        </a:spcBef>
        <a:buFont typeface="Wingdings 2" pitchFamily="18" charset="2"/>
        <a:buChar char=""/>
        <a:defRPr sz="595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42" rtl="0" eaLnBrk="1" latinLnBrk="0" hangingPunct="1">
        <a:defRPr sz="5959" kern="1200">
          <a:solidFill>
            <a:schemeClr val="tx1"/>
          </a:solidFill>
          <a:latin typeface="+mn-lt"/>
          <a:ea typeface="+mn-ea"/>
          <a:cs typeface="+mn-cs"/>
        </a:defRPr>
      </a:lvl1pPr>
      <a:lvl2pPr marL="1513721" algn="l" defTabSz="3027442" rtl="0" eaLnBrk="1" latinLnBrk="0" hangingPunct="1">
        <a:defRPr sz="5959" kern="1200">
          <a:solidFill>
            <a:schemeClr val="tx1"/>
          </a:solidFill>
          <a:latin typeface="+mn-lt"/>
          <a:ea typeface="+mn-ea"/>
          <a:cs typeface="+mn-cs"/>
        </a:defRPr>
      </a:lvl2pPr>
      <a:lvl3pPr marL="3027442" algn="l" defTabSz="3027442" rtl="0" eaLnBrk="1" latinLnBrk="0" hangingPunct="1">
        <a:defRPr sz="5959" kern="1200">
          <a:solidFill>
            <a:schemeClr val="tx1"/>
          </a:solidFill>
          <a:latin typeface="+mn-lt"/>
          <a:ea typeface="+mn-ea"/>
          <a:cs typeface="+mn-cs"/>
        </a:defRPr>
      </a:lvl3pPr>
      <a:lvl4pPr marL="4541163" algn="l" defTabSz="3027442" rtl="0" eaLnBrk="1" latinLnBrk="0" hangingPunct="1">
        <a:defRPr sz="5959" kern="1200">
          <a:solidFill>
            <a:schemeClr val="tx1"/>
          </a:solidFill>
          <a:latin typeface="+mn-lt"/>
          <a:ea typeface="+mn-ea"/>
          <a:cs typeface="+mn-cs"/>
        </a:defRPr>
      </a:lvl4pPr>
      <a:lvl5pPr marL="6054884" algn="l" defTabSz="3027442" rtl="0" eaLnBrk="1" latinLnBrk="0" hangingPunct="1">
        <a:defRPr sz="5959" kern="1200">
          <a:solidFill>
            <a:schemeClr val="tx1"/>
          </a:solidFill>
          <a:latin typeface="+mn-lt"/>
          <a:ea typeface="+mn-ea"/>
          <a:cs typeface="+mn-cs"/>
        </a:defRPr>
      </a:lvl5pPr>
      <a:lvl6pPr marL="7568605" algn="l" defTabSz="3027442" rtl="0" eaLnBrk="1" latinLnBrk="0" hangingPunct="1">
        <a:defRPr sz="5959" kern="1200">
          <a:solidFill>
            <a:schemeClr val="tx1"/>
          </a:solidFill>
          <a:latin typeface="+mn-lt"/>
          <a:ea typeface="+mn-ea"/>
          <a:cs typeface="+mn-cs"/>
        </a:defRPr>
      </a:lvl6pPr>
      <a:lvl7pPr marL="9082324" algn="l" defTabSz="3027442" rtl="0" eaLnBrk="1" latinLnBrk="0" hangingPunct="1">
        <a:defRPr sz="5959" kern="1200">
          <a:solidFill>
            <a:schemeClr val="tx1"/>
          </a:solidFill>
          <a:latin typeface="+mn-lt"/>
          <a:ea typeface="+mn-ea"/>
          <a:cs typeface="+mn-cs"/>
        </a:defRPr>
      </a:lvl7pPr>
      <a:lvl8pPr marL="10596045" algn="l" defTabSz="3027442" rtl="0" eaLnBrk="1" latinLnBrk="0" hangingPunct="1">
        <a:defRPr sz="5959" kern="1200">
          <a:solidFill>
            <a:schemeClr val="tx1"/>
          </a:solidFill>
          <a:latin typeface="+mn-lt"/>
          <a:ea typeface="+mn-ea"/>
          <a:cs typeface="+mn-cs"/>
        </a:defRPr>
      </a:lvl8pPr>
      <a:lvl9pPr marL="12109766" algn="l" defTabSz="3027442" rtl="0" eaLnBrk="1" latinLnBrk="0" hangingPunct="1">
        <a:defRPr sz="595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" y="2"/>
            <a:ext cx="7058962" cy="21383628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51783" y="1425578"/>
            <a:ext cx="25509671" cy="617749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51784" y="8315856"/>
            <a:ext cx="25509668" cy="104672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364128" y="19070248"/>
            <a:ext cx="2839040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118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057592E-0C21-4F4D-BDD6-4B8FDF93DDFF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78825" y="19070248"/>
            <a:ext cx="17596034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118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7392438" y="19070248"/>
            <a:ext cx="1369016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118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4121700-1C30-4453-8A03-7959DE8B9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9558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  <p:sldLayoutId id="2147483806" r:id="rId14"/>
    <p:sldLayoutId id="2147483807" r:id="rId15"/>
    <p:sldLayoutId id="2147483808" r:id="rId16"/>
    <p:sldLayoutId id="2147483809" r:id="rId17"/>
  </p:sldLayoutIdLst>
  <p:txStyles>
    <p:titleStyle>
      <a:lvl1pPr algn="ctr" defTabSz="1425595" rtl="0" eaLnBrk="1" latinLnBrk="0" hangingPunct="1">
        <a:spcBef>
          <a:spcPct val="0"/>
        </a:spcBef>
        <a:buNone/>
        <a:defRPr sz="12472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890997" indent="-890997" algn="l" defTabSz="1425595" rtl="0" eaLnBrk="1" latinLnBrk="0" hangingPunct="1">
        <a:spcBef>
          <a:spcPct val="20000"/>
        </a:spcBef>
        <a:spcAft>
          <a:spcPts val="1871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7483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2316592" indent="-890997" algn="l" defTabSz="1425595" rtl="0" eaLnBrk="1" latinLnBrk="0" hangingPunct="1">
        <a:spcBef>
          <a:spcPct val="20000"/>
        </a:spcBef>
        <a:spcAft>
          <a:spcPts val="1871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6236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3742188" indent="-890997" algn="l" defTabSz="1425595" rtl="0" eaLnBrk="1" latinLnBrk="0" hangingPunct="1">
        <a:spcBef>
          <a:spcPct val="20000"/>
        </a:spcBef>
        <a:spcAft>
          <a:spcPts val="1871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5613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4811384" indent="-534598" algn="l" defTabSz="1425595" rtl="0" eaLnBrk="1" latinLnBrk="0" hangingPunct="1">
        <a:spcBef>
          <a:spcPct val="20000"/>
        </a:spcBef>
        <a:spcAft>
          <a:spcPts val="1871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4989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6236980" indent="-534598" algn="l" defTabSz="1425595" rtl="0" eaLnBrk="1" latinLnBrk="0" hangingPunct="1">
        <a:spcBef>
          <a:spcPct val="20000"/>
        </a:spcBef>
        <a:spcAft>
          <a:spcPts val="1871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4365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7840774" indent="-712798" algn="l" defTabSz="1425595" rtl="0" eaLnBrk="1" latinLnBrk="0" hangingPunct="1">
        <a:spcBef>
          <a:spcPct val="20000"/>
        </a:spcBef>
        <a:spcAft>
          <a:spcPts val="1871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4365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9266370" indent="-712798" algn="l" defTabSz="1425595" rtl="0" eaLnBrk="1" latinLnBrk="0" hangingPunct="1">
        <a:spcBef>
          <a:spcPct val="20000"/>
        </a:spcBef>
        <a:spcAft>
          <a:spcPts val="1871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4365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10691965" indent="-712798" algn="l" defTabSz="1425595" rtl="0" eaLnBrk="1" latinLnBrk="0" hangingPunct="1">
        <a:spcBef>
          <a:spcPct val="20000"/>
        </a:spcBef>
        <a:spcAft>
          <a:spcPts val="1871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4365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12117560" indent="-712798" algn="l" defTabSz="1425595" rtl="0" eaLnBrk="1" latinLnBrk="0" hangingPunct="1">
        <a:spcBef>
          <a:spcPct val="20000"/>
        </a:spcBef>
        <a:spcAft>
          <a:spcPts val="1871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4365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25595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1pPr>
      <a:lvl2pPr marL="1425595" algn="l" defTabSz="1425595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2pPr>
      <a:lvl3pPr marL="2851191" algn="l" defTabSz="1425595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3pPr>
      <a:lvl4pPr marL="4276786" algn="l" defTabSz="1425595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4pPr>
      <a:lvl5pPr marL="5702381" algn="l" defTabSz="1425595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5pPr>
      <a:lvl6pPr marL="7127977" algn="l" defTabSz="1425595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6pPr>
      <a:lvl7pPr marL="8553572" algn="l" defTabSz="1425595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7pPr>
      <a:lvl8pPr marL="9979167" algn="l" defTabSz="1425595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8pPr>
      <a:lvl9pPr marL="11404763" algn="l" defTabSz="1425595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 Box 122">
            <a:extLst>
              <a:ext uri="{FF2B5EF4-FFF2-40B4-BE49-F238E27FC236}">
                <a16:creationId xmlns="" xmlns:a16="http://schemas.microsoft.com/office/drawing/2014/main" id="{3EE68883-82DA-46FF-9B23-5441C1D263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1548" y="-113299"/>
            <a:ext cx="21945600" cy="1800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7137" tIns="342842" rIns="137137" bIns="342842" anchor="ctr" anchorCtr="0">
            <a:spAutoFit/>
          </a:bodyPr>
          <a:lstStyle>
            <a:lvl1pPr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72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Здесь должен быть Ваш Заголовок</a:t>
            </a:r>
            <a:endParaRPr lang="en-US" sz="72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61" name="Text Box 123">
            <a:extLst>
              <a:ext uri="{FF2B5EF4-FFF2-40B4-BE49-F238E27FC236}">
                <a16:creationId xmlns="" xmlns:a16="http://schemas.microsoft.com/office/drawing/2014/main" id="{6A743CFB-1E9E-4A37-B8A4-46DF962446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9678" y="995285"/>
            <a:ext cx="219456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7137" tIns="137137" rIns="137137" bIns="137137" anchor="ctr" anchorCtr="0"/>
          <a:lstStyle>
            <a:lvl1pPr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Деревянко К.Т. (аспирант), Музычкина А.А. (студент), Юрова Н.Н. (магистрант)</a:t>
            </a:r>
            <a:endParaRPr lang="en-US" sz="3200" baseline="300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algn="ctr" eaLnBrk="1" hangingPunct="1"/>
            <a:r>
              <a:rPr lang="en-US" sz="3200" baseline="300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1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Название Университета, кафедра</a:t>
            </a:r>
            <a:endParaRPr lang="en-US" sz="32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9D020DFE-84C5-477C-BFA9-7758B8D4A946}"/>
              </a:ext>
            </a:extLst>
          </p:cNvPr>
          <p:cNvSpPr txBox="1"/>
          <p:nvPr/>
        </p:nvSpPr>
        <p:spPr>
          <a:xfrm>
            <a:off x="9370572" y="19829879"/>
            <a:ext cx="11052373" cy="13618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lIns="68568" tIns="34284" rIns="68568" bIns="34284" rtlCol="0">
            <a:spAutoFit/>
          </a:bodyPr>
          <a:lstStyle/>
          <a:p>
            <a:r>
              <a:rPr lang="en-US" sz="2800" dirty="0"/>
              <a:t>&lt;</a:t>
            </a:r>
            <a:r>
              <a:rPr lang="ru-RU" sz="2800" dirty="0"/>
              <a:t>Ваше имя</a:t>
            </a:r>
            <a:r>
              <a:rPr lang="en-US" sz="2800" dirty="0"/>
              <a:t>&gt;</a:t>
            </a:r>
            <a:r>
              <a:rPr lang="ru-RU" sz="2800" dirty="0"/>
              <a:t>                                                 </a:t>
            </a:r>
            <a:r>
              <a:rPr lang="en-US" sz="2800" dirty="0"/>
              <a:t>Email:</a:t>
            </a:r>
          </a:p>
          <a:p>
            <a:r>
              <a:rPr lang="en-US" sz="2800" dirty="0"/>
              <a:t>&lt;</a:t>
            </a:r>
            <a:r>
              <a:rPr lang="ru-RU" sz="2800" dirty="0"/>
              <a:t>Ваша организация</a:t>
            </a:r>
            <a:r>
              <a:rPr lang="en-US" sz="2800" dirty="0"/>
              <a:t>&gt;</a:t>
            </a:r>
            <a:r>
              <a:rPr lang="ru-RU" sz="2800" dirty="0"/>
              <a:t>                              Вебсайт</a:t>
            </a:r>
            <a:r>
              <a:rPr lang="en-US" sz="2800" dirty="0"/>
              <a:t>:</a:t>
            </a:r>
          </a:p>
          <a:p>
            <a:r>
              <a:rPr lang="ru-RU" sz="2800" dirty="0"/>
              <a:t>                                                                            Телефон</a:t>
            </a:r>
            <a:r>
              <a:rPr lang="en-US" sz="2800" dirty="0"/>
              <a:t>: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A5486FAA-5E4B-4EF3-A97C-86613A089D0A}"/>
              </a:ext>
            </a:extLst>
          </p:cNvPr>
          <p:cNvSpPr txBox="1"/>
          <p:nvPr/>
        </p:nvSpPr>
        <p:spPr>
          <a:xfrm>
            <a:off x="13922954" y="19010104"/>
            <a:ext cx="2557599" cy="746346"/>
          </a:xfrm>
          <a:prstGeom prst="rect">
            <a:avLst/>
          </a:prstGeom>
          <a:noFill/>
        </p:spPr>
        <p:txBody>
          <a:bodyPr wrap="none" lIns="68568" tIns="34284" rIns="68568" bIns="34284" rtlCol="0">
            <a:spAutoFit/>
          </a:bodyPr>
          <a:lstStyle/>
          <a:p>
            <a:r>
              <a:rPr lang="ru-RU" sz="4400" b="1" dirty="0"/>
              <a:t>Контакты</a:t>
            </a:r>
            <a:endParaRPr lang="en-US" sz="4400" b="1" dirty="0"/>
          </a:p>
        </p:txBody>
      </p:sp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B915AF7F-BE3C-4C4B-B547-265473B0DD6A}"/>
              </a:ext>
            </a:extLst>
          </p:cNvPr>
          <p:cNvSpPr txBox="1"/>
          <p:nvPr/>
        </p:nvSpPr>
        <p:spPr>
          <a:xfrm>
            <a:off x="20422946" y="16077959"/>
            <a:ext cx="9002391" cy="2194560"/>
          </a:xfrm>
          <a:prstGeom prst="rect">
            <a:avLst/>
          </a:prstGeom>
          <a:noFill/>
        </p:spPr>
        <p:txBody>
          <a:bodyPr wrap="square" lIns="68568" tIns="68568" rIns="68568" bIns="68568" numCol="1" spcCol="342842" rtlCol="0">
            <a:noAutofit/>
          </a:bodyPr>
          <a:lstStyle/>
          <a:p>
            <a:pPr marL="342842" indent="-342842">
              <a:buFont typeface="+mj-lt"/>
              <a:buAutoNum type="arabicPeriod"/>
            </a:pPr>
            <a:r>
              <a:rPr lang="en-US" sz="1400" dirty="0"/>
              <a:t> </a:t>
            </a:r>
          </a:p>
          <a:p>
            <a:pPr marL="342842" indent="-342842">
              <a:buFont typeface="+mj-lt"/>
              <a:buAutoNum type="arabicPeriod"/>
            </a:pPr>
            <a:r>
              <a:rPr lang="en-US" sz="1400" dirty="0"/>
              <a:t> </a:t>
            </a:r>
          </a:p>
          <a:p>
            <a:pPr marL="342842" indent="-342842">
              <a:buFont typeface="+mj-lt"/>
              <a:buAutoNum type="arabicPeriod"/>
            </a:pPr>
            <a:r>
              <a:rPr lang="en-US" sz="1400" dirty="0"/>
              <a:t> </a:t>
            </a:r>
          </a:p>
          <a:p>
            <a:pPr marL="342842" indent="-342842">
              <a:buFont typeface="+mj-lt"/>
              <a:buAutoNum type="arabicPeriod"/>
            </a:pPr>
            <a:r>
              <a:rPr lang="en-US" sz="1400" dirty="0"/>
              <a:t> </a:t>
            </a:r>
          </a:p>
          <a:p>
            <a:pPr marL="342842" indent="-342842">
              <a:buFont typeface="+mj-lt"/>
              <a:buAutoNum type="arabicPeriod"/>
            </a:pPr>
            <a:r>
              <a:rPr lang="en-US" sz="1400" dirty="0"/>
              <a:t> </a:t>
            </a:r>
          </a:p>
          <a:p>
            <a:pPr marL="342842" indent="-342842">
              <a:buFont typeface="+mj-lt"/>
              <a:buAutoNum type="arabicPeriod"/>
            </a:pPr>
            <a:r>
              <a:rPr lang="en-US" sz="1400" dirty="0"/>
              <a:t> </a:t>
            </a:r>
          </a:p>
          <a:p>
            <a:pPr marL="342842" indent="-342842">
              <a:buFont typeface="+mj-lt"/>
              <a:buAutoNum type="arabicPeriod"/>
            </a:pPr>
            <a:r>
              <a:rPr lang="en-US" sz="1400" dirty="0"/>
              <a:t> </a:t>
            </a:r>
          </a:p>
          <a:p>
            <a:pPr marL="342842" indent="-342842">
              <a:buFont typeface="+mj-lt"/>
              <a:buAutoNum type="arabicPeriod"/>
            </a:pPr>
            <a:r>
              <a:rPr lang="en-US" sz="1400" dirty="0"/>
              <a:t> </a:t>
            </a:r>
          </a:p>
          <a:p>
            <a:pPr marL="342842" indent="-342842">
              <a:buFont typeface="+mj-lt"/>
              <a:buAutoNum type="arabicPeriod"/>
            </a:pPr>
            <a:r>
              <a:rPr lang="en-US" sz="1400" dirty="0"/>
              <a:t> </a:t>
            </a:r>
          </a:p>
          <a:p>
            <a:pPr marL="342842" indent="-342842">
              <a:buFont typeface="+mj-lt"/>
              <a:buAutoNum type="arabicPeriod"/>
            </a:pPr>
            <a:r>
              <a:rPr lang="en-US" sz="1400" dirty="0"/>
              <a:t>  </a:t>
            </a:r>
          </a:p>
          <a:p>
            <a:pPr marL="342842" indent="-342842">
              <a:buFont typeface="+mj-lt"/>
              <a:buAutoNum type="arabicPeriod"/>
            </a:pPr>
            <a:endParaRPr lang="en-US" sz="1400" dirty="0"/>
          </a:p>
        </p:txBody>
      </p:sp>
      <p:sp>
        <p:nvSpPr>
          <p:cNvPr id="65" name="TextBox 64">
            <a:extLst>
              <a:ext uri="{FF2B5EF4-FFF2-40B4-BE49-F238E27FC236}">
                <a16:creationId xmlns="" xmlns:a16="http://schemas.microsoft.com/office/drawing/2014/main" id="{33527281-4727-4468-B78B-41DC5482CCBB}"/>
              </a:ext>
            </a:extLst>
          </p:cNvPr>
          <p:cNvSpPr txBox="1"/>
          <p:nvPr/>
        </p:nvSpPr>
        <p:spPr>
          <a:xfrm>
            <a:off x="20473380" y="15208378"/>
            <a:ext cx="7154563" cy="746346"/>
          </a:xfrm>
          <a:prstGeom prst="rect">
            <a:avLst/>
          </a:prstGeom>
          <a:noFill/>
        </p:spPr>
        <p:txBody>
          <a:bodyPr wrap="none" lIns="68568" tIns="34284" rIns="68568" bIns="34284" rtlCol="0">
            <a:spAutoFit/>
          </a:bodyPr>
          <a:lstStyle/>
          <a:p>
            <a:r>
              <a:rPr lang="ru-RU" sz="4400" b="1" dirty="0"/>
              <a:t>Библиографический список</a:t>
            </a:r>
            <a:endParaRPr lang="en-US" sz="4400" b="1" dirty="0"/>
          </a:p>
        </p:txBody>
      </p:sp>
      <p:sp>
        <p:nvSpPr>
          <p:cNvPr id="66" name="Text Box 189">
            <a:extLst>
              <a:ext uri="{FF2B5EF4-FFF2-40B4-BE49-F238E27FC236}">
                <a16:creationId xmlns="" xmlns:a16="http://schemas.microsoft.com/office/drawing/2014/main" id="{11F7D1A5-5B97-4211-B387-ABCDF36242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417" y="3603749"/>
            <a:ext cx="8712155" cy="3293163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</a:ln>
          <a:effectLst/>
        </p:spPr>
        <p:txBody>
          <a:bodyPr wrap="square" lIns="137137" tIns="137137" rIns="137137" bIns="137137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/>
            <a:r>
              <a:rPr lang="ru-RU" sz="2800" dirty="0">
                <a:latin typeface="Calibri" pitchFamily="34" charset="0"/>
              </a:rPr>
              <a:t>Здесь должна быть аннотация вашей работы.</a:t>
            </a:r>
          </a:p>
          <a:p>
            <a:pPr fontAlgn="base"/>
            <a:endParaRPr lang="ru-RU" sz="2800" dirty="0">
              <a:latin typeface="Calibri" pitchFamily="34" charset="0"/>
            </a:endParaRPr>
          </a:p>
          <a:p>
            <a:pPr fontAlgn="base"/>
            <a:r>
              <a:rPr lang="ru-RU" sz="2800" dirty="0">
                <a:latin typeface="Calibri" pitchFamily="34" charset="0"/>
              </a:rPr>
              <a:t>Аннотация включает характеристику основной темы, проблемы объекта, цели работы и ее результаты. В аннотации указывают, что нового несет в себе данный документ в сравнении с другими, родственными по тематике и целевому назначению.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67" name="Rectangle 31">
            <a:extLst>
              <a:ext uri="{FF2B5EF4-FFF2-40B4-BE49-F238E27FC236}">
                <a16:creationId xmlns="" xmlns:a16="http://schemas.microsoft.com/office/drawing/2014/main" id="{CB2C2354-633D-47D3-B137-9150FDE14086}"/>
              </a:ext>
            </a:extLst>
          </p:cNvPr>
          <p:cNvSpPr/>
          <p:nvPr/>
        </p:nvSpPr>
        <p:spPr>
          <a:xfrm>
            <a:off x="658417" y="3016074"/>
            <a:ext cx="8712155" cy="642879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4" rIns="68568" bIns="34284" rtlCol="0" anchor="ctr"/>
          <a:lstStyle/>
          <a:p>
            <a:pPr algn="ctr"/>
            <a:r>
              <a:rPr lang="ru-RU" sz="44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Аннотация</a:t>
            </a:r>
            <a:endParaRPr lang="en-US" sz="4400" b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8" name="Text Box 194">
            <a:extLst>
              <a:ext uri="{FF2B5EF4-FFF2-40B4-BE49-F238E27FC236}">
                <a16:creationId xmlns="" xmlns:a16="http://schemas.microsoft.com/office/drawing/2014/main" id="{51AE9390-D805-4F15-B8FC-9BC9F19316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02343" y="6580573"/>
            <a:ext cx="9002396" cy="5878486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</a:ln>
          <a:effectLst/>
        </p:spPr>
        <p:txBody>
          <a:bodyPr wrap="square" lIns="137137" tIns="137137" rIns="137137" bIns="137137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 dirty="0">
                <a:latin typeface="Calibri" pitchFamily="34" charset="0"/>
              </a:rPr>
              <a:t>Результаты даются в обработанном варианте: в виде таблиц, графиков, организационных или</a:t>
            </a:r>
          </a:p>
          <a:p>
            <a:pPr eaLnBrk="1" hangingPunct="1"/>
            <a:r>
              <a:rPr lang="ru-RU" sz="2800" dirty="0">
                <a:latin typeface="Calibri" pitchFamily="34" charset="0"/>
              </a:rPr>
              <a:t>структурных диаграмм, уравнений, фотографий, рисунков. </a:t>
            </a:r>
          </a:p>
          <a:p>
            <a:pPr eaLnBrk="1" hangingPunct="1"/>
            <a:r>
              <a:rPr lang="ru-RU" sz="2800" dirty="0">
                <a:latin typeface="Calibri" pitchFamily="34" charset="0"/>
              </a:rPr>
              <a:t>Обсуждение – это идеи, предположения о полученных фактах, сравнение полученных собственных результатов с результатами других авторов</a:t>
            </a:r>
            <a:r>
              <a:rPr lang="ru-RU" sz="2800" dirty="0" smtClean="0">
                <a:latin typeface="Calibri" pitchFamily="34" charset="0"/>
              </a:rPr>
              <a:t>.</a:t>
            </a:r>
          </a:p>
          <a:p>
            <a:pPr eaLnBrk="1" hangingPunct="1"/>
            <a:endParaRPr lang="ru-RU" sz="2800" dirty="0">
              <a:latin typeface="Calibri" pitchFamily="34" charset="0"/>
            </a:endParaRPr>
          </a:p>
          <a:p>
            <a:pPr eaLnBrk="1" hangingPunct="1"/>
            <a:endParaRPr lang="ru-RU" sz="2800" dirty="0" smtClean="0">
              <a:latin typeface="Calibri" pitchFamily="34" charset="0"/>
            </a:endParaRPr>
          </a:p>
          <a:p>
            <a:pPr eaLnBrk="1" hangingPunct="1"/>
            <a:endParaRPr lang="ru-RU" sz="2800" dirty="0">
              <a:latin typeface="Calibri" pitchFamily="34" charset="0"/>
            </a:endParaRPr>
          </a:p>
          <a:p>
            <a:pPr eaLnBrk="1" hangingPunct="1"/>
            <a:endParaRPr lang="ru-RU" sz="2800" dirty="0" smtClean="0">
              <a:latin typeface="Calibri" pitchFamily="34" charset="0"/>
            </a:endParaRPr>
          </a:p>
          <a:p>
            <a:pPr eaLnBrk="1" hangingPunct="1"/>
            <a:endParaRPr lang="ru-RU" sz="2800" dirty="0">
              <a:latin typeface="Calibri" pitchFamily="34" charset="0"/>
            </a:endParaRPr>
          </a:p>
          <a:p>
            <a:pPr eaLnBrk="1" hangingPunct="1"/>
            <a:endParaRPr lang="en-US" sz="2800" dirty="0">
              <a:latin typeface="Calibri" pitchFamily="34" charset="0"/>
            </a:endParaRPr>
          </a:p>
        </p:txBody>
      </p:sp>
      <p:sp>
        <p:nvSpPr>
          <p:cNvPr id="69" name="Rectangle 32">
            <a:extLst>
              <a:ext uri="{FF2B5EF4-FFF2-40B4-BE49-F238E27FC236}">
                <a16:creationId xmlns="" xmlns:a16="http://schemas.microsoft.com/office/drawing/2014/main" id="{78775A09-A1F2-49EB-AD22-D11B71E242C3}"/>
              </a:ext>
            </a:extLst>
          </p:cNvPr>
          <p:cNvSpPr/>
          <p:nvPr/>
        </p:nvSpPr>
        <p:spPr>
          <a:xfrm>
            <a:off x="668318" y="7535330"/>
            <a:ext cx="8702255" cy="694256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4" rIns="68568" bIns="34284" rtlCol="0" anchor="ctr"/>
          <a:lstStyle/>
          <a:p>
            <a:pPr algn="ctr"/>
            <a:r>
              <a:rPr lang="ru-RU" sz="44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Введение</a:t>
            </a:r>
            <a:endParaRPr lang="en-US" sz="4400" b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0" name="Text Box 192">
            <a:extLst>
              <a:ext uri="{FF2B5EF4-FFF2-40B4-BE49-F238E27FC236}">
                <a16:creationId xmlns="" xmlns:a16="http://schemas.microsoft.com/office/drawing/2014/main" id="{C4B62EBF-5332-4681-BF63-2804CB57A6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00618" y="3701874"/>
            <a:ext cx="8992282" cy="707840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</a:ln>
          <a:effectLst/>
        </p:spPr>
        <p:txBody>
          <a:bodyPr wrap="square" lIns="137137" tIns="137137" rIns="137137" bIns="137137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2800" dirty="0">
              <a:latin typeface="Calibri" pitchFamily="34" charset="0"/>
            </a:endParaRPr>
          </a:p>
        </p:txBody>
      </p:sp>
      <p:sp>
        <p:nvSpPr>
          <p:cNvPr id="71" name="Rectangle 33">
            <a:extLst>
              <a:ext uri="{FF2B5EF4-FFF2-40B4-BE49-F238E27FC236}">
                <a16:creationId xmlns="" xmlns:a16="http://schemas.microsoft.com/office/drawing/2014/main" id="{EEF9C951-5CC4-4D89-B2DB-879D46887ACF}"/>
              </a:ext>
            </a:extLst>
          </p:cNvPr>
          <p:cNvSpPr/>
          <p:nvPr/>
        </p:nvSpPr>
        <p:spPr>
          <a:xfrm>
            <a:off x="10390504" y="3016074"/>
            <a:ext cx="9003534" cy="683969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4" rIns="68568" bIns="34284" rtlCol="0" anchor="ctr"/>
          <a:lstStyle/>
          <a:p>
            <a:pPr algn="ctr"/>
            <a:r>
              <a:rPr lang="ru-RU" sz="44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Методы и материалы</a:t>
            </a:r>
            <a:endParaRPr lang="en-US" sz="4400" b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4" name="Text Box 193">
            <a:extLst>
              <a:ext uri="{FF2B5EF4-FFF2-40B4-BE49-F238E27FC236}">
                <a16:creationId xmlns="" xmlns:a16="http://schemas.microsoft.com/office/drawing/2014/main" id="{5C20D65C-5B59-470C-B40D-FF95562C4C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22945" y="11014713"/>
            <a:ext cx="9002392" cy="2000501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</a:ln>
          <a:effectLst/>
        </p:spPr>
        <p:txBody>
          <a:bodyPr wrap="square" lIns="137137" tIns="137137" rIns="137137" bIns="137137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 dirty="0">
                <a:latin typeface="Calibri" pitchFamily="34" charset="0"/>
              </a:rPr>
              <a:t>В заключении можно: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ru-RU" sz="2800" dirty="0">
                <a:latin typeface="Calibri" pitchFamily="34" charset="0"/>
              </a:rPr>
              <a:t>обобщить результаты;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ru-RU" sz="2800" dirty="0">
                <a:latin typeface="Calibri" pitchFamily="34" charset="0"/>
              </a:rPr>
              <a:t>предложить практическое применение;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ru-RU" sz="2800" dirty="0">
                <a:latin typeface="Calibri" pitchFamily="34" charset="0"/>
              </a:rPr>
              <a:t>предложить направление для будущих исследований.</a:t>
            </a:r>
          </a:p>
        </p:txBody>
      </p:sp>
      <p:sp>
        <p:nvSpPr>
          <p:cNvPr id="75" name="Rectangle 35">
            <a:extLst>
              <a:ext uri="{FF2B5EF4-FFF2-40B4-BE49-F238E27FC236}">
                <a16:creationId xmlns="" xmlns:a16="http://schemas.microsoft.com/office/drawing/2014/main" id="{8FCD4683-9727-47D2-BD5C-12B5716C6F4F}"/>
              </a:ext>
            </a:extLst>
          </p:cNvPr>
          <p:cNvSpPr/>
          <p:nvPr/>
        </p:nvSpPr>
        <p:spPr>
          <a:xfrm>
            <a:off x="20422945" y="10286919"/>
            <a:ext cx="9002392" cy="727794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4" rIns="68568" bIns="34284" rtlCol="0" anchor="ctr"/>
          <a:lstStyle/>
          <a:p>
            <a:pPr algn="ctr"/>
            <a:r>
              <a:rPr lang="ru-RU" sz="44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Заключение</a:t>
            </a:r>
            <a:endParaRPr lang="en-US" sz="4400" b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graphicFrame>
        <p:nvGraphicFramePr>
          <p:cNvPr id="76" name="Content Placeholder 114" descr="Sample table with 4 columns, 7 rows." title="Sample Table">
            <a:extLst>
              <a:ext uri="{FF2B5EF4-FFF2-40B4-BE49-F238E27FC236}">
                <a16:creationId xmlns="" xmlns:a16="http://schemas.microsoft.com/office/drawing/2014/main" id="{0E637337-0507-41F6-97D2-13754FA48BE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5286643"/>
              </p:ext>
            </p:extLst>
          </p:nvPr>
        </p:nvGraphicFramePr>
        <p:xfrm>
          <a:off x="9944046" y="15888911"/>
          <a:ext cx="9002396" cy="329751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73556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6563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25059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25059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49586">
                <a:tc>
                  <a:txBody>
                    <a:bodyPr/>
                    <a:lstStyle/>
                    <a:p>
                      <a:r>
                        <a:rPr lang="ru-RU" sz="2700" dirty="0" smtClean="0"/>
                        <a:t>Наименование</a:t>
                      </a:r>
                      <a:endParaRPr lang="en-US" sz="2700" dirty="0"/>
                    </a:p>
                  </a:txBody>
                  <a:tcPr marT="34290" marB="3429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700" dirty="0" smtClean="0"/>
                        <a:t>вес</a:t>
                      </a:r>
                      <a:endParaRPr lang="en-US" sz="2700" dirty="0"/>
                    </a:p>
                  </a:txBody>
                  <a:tcPr marT="34290" marB="3429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700" dirty="0" smtClean="0"/>
                        <a:t>доля</a:t>
                      </a:r>
                      <a:endParaRPr lang="en-US" sz="2700" dirty="0"/>
                    </a:p>
                  </a:txBody>
                  <a:tcPr marT="34290" marB="3429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 dirty="0"/>
                    </a:p>
                  </a:txBody>
                  <a:tcPr marT="34290" marB="3429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49586">
                <a:tc>
                  <a:txBody>
                    <a:bodyPr/>
                    <a:lstStyle/>
                    <a:p>
                      <a:r>
                        <a:rPr lang="ru-RU" sz="2700" dirty="0" smtClean="0"/>
                        <a:t>1</a:t>
                      </a:r>
                      <a:endParaRPr lang="en-US" sz="270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/>
                        <a:t>800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/>
                        <a:t>790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/>
                        <a:t>4001</a:t>
                      </a:r>
                    </a:p>
                  </a:txBody>
                  <a:tcPr marT="34290" marB="3429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49586">
                <a:tc>
                  <a:txBody>
                    <a:bodyPr/>
                    <a:lstStyle/>
                    <a:p>
                      <a:r>
                        <a:rPr lang="ru-RU" sz="2700" dirty="0" smtClean="0"/>
                        <a:t>2</a:t>
                      </a:r>
                      <a:endParaRPr lang="en-US" sz="270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/>
                        <a:t>356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/>
                        <a:t>856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/>
                        <a:t>290</a:t>
                      </a:r>
                    </a:p>
                  </a:txBody>
                  <a:tcPr marT="34290" marB="3429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49586">
                <a:tc>
                  <a:txBody>
                    <a:bodyPr/>
                    <a:lstStyle/>
                    <a:p>
                      <a:r>
                        <a:rPr lang="ru-RU" sz="2700" dirty="0" smtClean="0"/>
                        <a:t>3</a:t>
                      </a:r>
                      <a:endParaRPr lang="en-US" sz="270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/>
                        <a:t>954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/>
                        <a:t>875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/>
                        <a:t>976</a:t>
                      </a:r>
                    </a:p>
                  </a:txBody>
                  <a:tcPr marT="34290" marB="3429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49586">
                <a:tc>
                  <a:txBody>
                    <a:bodyPr/>
                    <a:lstStyle/>
                    <a:p>
                      <a:r>
                        <a:rPr lang="ru-RU" sz="2700" dirty="0" smtClean="0"/>
                        <a:t>4</a:t>
                      </a:r>
                      <a:endParaRPr lang="en-US" sz="270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/>
                        <a:t>324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/>
                        <a:t>325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/>
                        <a:t>301</a:t>
                      </a:r>
                    </a:p>
                  </a:txBody>
                  <a:tcPr marT="34290" marB="3429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49586">
                <a:tc>
                  <a:txBody>
                    <a:bodyPr/>
                    <a:lstStyle/>
                    <a:p>
                      <a:r>
                        <a:rPr lang="ru-RU" sz="2700" dirty="0" smtClean="0"/>
                        <a:t>5</a:t>
                      </a:r>
                      <a:endParaRPr lang="en-US" sz="270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/>
                        <a:t>199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/>
                        <a:t>137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/>
                        <a:t>186</a:t>
                      </a:r>
                    </a:p>
                  </a:txBody>
                  <a:tcPr marT="34290" marB="3429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7" name="Text Box 190">
            <a:extLst>
              <a:ext uri="{FF2B5EF4-FFF2-40B4-BE49-F238E27FC236}">
                <a16:creationId xmlns="" xmlns:a16="http://schemas.microsoft.com/office/drawing/2014/main" id="{966CBD5F-D43E-4D47-8201-566218C55D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318" y="8250109"/>
            <a:ext cx="8702255" cy="5447599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</a:ln>
          <a:effectLst/>
        </p:spPr>
        <p:txBody>
          <a:bodyPr wrap="square" lIns="137137" tIns="137137" rIns="137137" bIns="137137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2800" dirty="0">
                <a:latin typeface="Calibri" pitchFamily="34" charset="0"/>
              </a:rPr>
              <a:t>Введение состоит из подразделов: </a:t>
            </a:r>
            <a:endParaRPr lang="en-US" sz="2800" dirty="0">
              <a:latin typeface="Calibri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800" dirty="0">
                <a:latin typeface="Calibri" pitchFamily="34" charset="0"/>
              </a:rPr>
              <a:t>Описание проблемы, с которой связано исследование или установление научного контекста (establishing a context). </a:t>
            </a:r>
            <a:endParaRPr lang="en-US" sz="2800" dirty="0">
              <a:latin typeface="Calibri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800" dirty="0">
                <a:latin typeface="Calibri" pitchFamily="34" charset="0"/>
              </a:rPr>
              <a:t>Обзор литературы, связанной с исследованием (reviewing the literature). </a:t>
            </a:r>
            <a:endParaRPr lang="en-US" sz="2800" dirty="0">
              <a:latin typeface="Calibri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800" dirty="0">
                <a:latin typeface="Calibri" pitchFamily="34" charset="0"/>
              </a:rPr>
              <a:t>Описание белых пятен в проблеме или того, что еще не сделано (establishing a research gap). </a:t>
            </a:r>
            <a:endParaRPr lang="en-US" sz="2800" dirty="0">
              <a:latin typeface="Calibri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800" dirty="0">
                <a:latin typeface="Calibri" pitchFamily="34" charset="0"/>
              </a:rPr>
              <a:t>Формулировка цели исследования (и, возможно, задач – stating the purpose).</a:t>
            </a:r>
            <a:endParaRPr lang="en-US" sz="2800" dirty="0">
              <a:latin typeface="Calibri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800" dirty="0">
                <a:latin typeface="Calibri" pitchFamily="34" charset="0"/>
              </a:rPr>
              <a:t>Оценка важности исследования (evaluating the </a:t>
            </a:r>
            <a:r>
              <a:rPr lang="ru-RU" sz="2800" dirty="0" err="1">
                <a:latin typeface="Calibri" pitchFamily="34" charset="0"/>
              </a:rPr>
              <a:t>study</a:t>
            </a:r>
            <a:r>
              <a:rPr lang="ru-RU" sz="2800" dirty="0">
                <a:latin typeface="Calibri" pitchFamily="34" charset="0"/>
              </a:rPr>
              <a:t>).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78" name="Rectangle 44">
            <a:extLst>
              <a:ext uri="{FF2B5EF4-FFF2-40B4-BE49-F238E27FC236}">
                <a16:creationId xmlns="" xmlns:a16="http://schemas.microsoft.com/office/drawing/2014/main" id="{20043D7E-7286-48B9-9A5E-E7868B665227}"/>
              </a:ext>
            </a:extLst>
          </p:cNvPr>
          <p:cNvSpPr/>
          <p:nvPr/>
        </p:nvSpPr>
        <p:spPr>
          <a:xfrm>
            <a:off x="10565606" y="5411698"/>
            <a:ext cx="8992280" cy="12096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4" rIns="68568" bIns="34284" rtlCol="0" anchor="ctr"/>
          <a:lstStyle/>
          <a:p>
            <a:pPr algn="ctr"/>
            <a:r>
              <a:rPr lang="ru-RU" sz="44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Результаты и обсуждение</a:t>
            </a:r>
            <a:endParaRPr lang="en-US" sz="4400" b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1" name="Text Box 180">
            <a:extLst>
              <a:ext uri="{FF2B5EF4-FFF2-40B4-BE49-F238E27FC236}">
                <a16:creationId xmlns="" xmlns:a16="http://schemas.microsoft.com/office/drawing/2014/main" id="{87A42CD2-0AFD-45F6-976B-4B5AE86189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302" y="20510828"/>
            <a:ext cx="4311148" cy="438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68" tIns="34284" rIns="68568" bIns="34284">
            <a:spAutoFit/>
          </a:bodyPr>
          <a:lstStyle>
            <a:lvl1pPr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 b="1" dirty="0">
                <a:solidFill>
                  <a:schemeClr val="bg1"/>
                </a:solidFill>
                <a:latin typeface="Calibri" pitchFamily="34" charset="0"/>
              </a:rPr>
              <a:t>Рис </a:t>
            </a:r>
            <a:r>
              <a:rPr lang="en-US" sz="2400" b="1" dirty="0">
                <a:solidFill>
                  <a:schemeClr val="bg1"/>
                </a:solidFill>
                <a:latin typeface="Calibri" pitchFamily="34" charset="0"/>
              </a:rPr>
              <a:t>1.</a:t>
            </a:r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ru-RU" sz="2400" dirty="0">
                <a:solidFill>
                  <a:schemeClr val="bg1"/>
                </a:solidFill>
                <a:latin typeface="Calibri" pitchFamily="34" charset="0"/>
              </a:rPr>
              <a:t>Название рисунка 1</a:t>
            </a:r>
            <a:endParaRPr lang="en-US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82" name="Text Box 181">
            <a:extLst>
              <a:ext uri="{FF2B5EF4-FFF2-40B4-BE49-F238E27FC236}">
                <a16:creationId xmlns="" xmlns:a16="http://schemas.microsoft.com/office/drawing/2014/main" id="{61286536-4EC1-4DA5-850B-BEF3F0AF08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2273" y="18029487"/>
            <a:ext cx="4529573" cy="438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68" tIns="34284" rIns="68568" bIns="34284">
            <a:spAutoFit/>
          </a:bodyPr>
          <a:lstStyle>
            <a:lvl1pPr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 b="1" dirty="0">
                <a:solidFill>
                  <a:schemeClr val="bg1"/>
                </a:solidFill>
                <a:latin typeface="Calibri" pitchFamily="34" charset="0"/>
              </a:rPr>
              <a:t>Рис. 2</a:t>
            </a:r>
            <a:r>
              <a:rPr lang="en-US" sz="2400" b="1" dirty="0">
                <a:solidFill>
                  <a:schemeClr val="bg1"/>
                </a:solidFill>
                <a:latin typeface="Calibri" pitchFamily="34" charset="0"/>
              </a:rPr>
              <a:t>.</a:t>
            </a:r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ru-RU" sz="2400" dirty="0">
                <a:solidFill>
                  <a:schemeClr val="bg1"/>
                </a:solidFill>
                <a:latin typeface="Calibri" pitchFamily="34" charset="0"/>
              </a:rPr>
              <a:t>Название рисунка 2</a:t>
            </a:r>
            <a:endParaRPr lang="en-US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83" name="Text Box 180">
            <a:extLst>
              <a:ext uri="{FF2B5EF4-FFF2-40B4-BE49-F238E27FC236}">
                <a16:creationId xmlns="" xmlns:a16="http://schemas.microsoft.com/office/drawing/2014/main" id="{3C922B17-9F75-4CE0-AACF-62763CFE71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68214" y="15142982"/>
            <a:ext cx="4054740" cy="438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568" tIns="34284" rIns="68568" bIns="34284">
            <a:spAutoFit/>
          </a:bodyPr>
          <a:lstStyle>
            <a:lvl1pPr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400" b="1" dirty="0">
                <a:latin typeface="Calibri" pitchFamily="34" charset="0"/>
              </a:rPr>
              <a:t>Таблица </a:t>
            </a:r>
            <a:r>
              <a:rPr lang="en-US" sz="2400" b="1" dirty="0">
                <a:latin typeface="Calibri" pitchFamily="34" charset="0"/>
              </a:rPr>
              <a:t>1.</a:t>
            </a:r>
            <a:r>
              <a:rPr lang="en-US" sz="2400" dirty="0">
                <a:latin typeface="Calibri" pitchFamily="34" charset="0"/>
              </a:rPr>
              <a:t> </a:t>
            </a:r>
            <a:r>
              <a:rPr lang="ru-RU" sz="2400" dirty="0">
                <a:latin typeface="Calibri" pitchFamily="34" charset="0"/>
              </a:rPr>
              <a:t>Название таблицы</a:t>
            </a:r>
            <a:endParaRPr lang="en-US" sz="2400" dirty="0">
              <a:latin typeface="Calibri" pitchFamily="34" charset="0"/>
            </a:endParaRPr>
          </a:p>
        </p:txBody>
      </p:sp>
      <p:graphicFrame>
        <p:nvGraphicFramePr>
          <p:cNvPr id="84" name="Chart 2">
            <a:extLst>
              <a:ext uri="{FF2B5EF4-FFF2-40B4-BE49-F238E27FC236}">
                <a16:creationId xmlns="" xmlns:a16="http://schemas.microsoft.com/office/drawing/2014/main" id="{17FF8AF3-5DA4-47A9-B77B-3D51344BB0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76756792"/>
              </p:ext>
            </p:extLst>
          </p:nvPr>
        </p:nvGraphicFramePr>
        <p:xfrm>
          <a:off x="20422945" y="2856366"/>
          <a:ext cx="9002391" cy="58033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5" name="Text Box 180">
            <a:extLst>
              <a:ext uri="{FF2B5EF4-FFF2-40B4-BE49-F238E27FC236}">
                <a16:creationId xmlns="" xmlns:a16="http://schemas.microsoft.com/office/drawing/2014/main" id="{0EF553AE-2F9D-4C67-BDBF-729D45C152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22945" y="8744931"/>
            <a:ext cx="4904203" cy="438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568" tIns="34284" rIns="68568" bIns="34284">
            <a:spAutoFit/>
          </a:bodyPr>
          <a:lstStyle>
            <a:lvl1pPr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400" b="1" dirty="0">
                <a:latin typeface="Calibri" pitchFamily="34" charset="0"/>
              </a:rPr>
              <a:t>Диаграмма</a:t>
            </a:r>
            <a:r>
              <a:rPr lang="en-US" sz="2400" b="1" dirty="0">
                <a:latin typeface="Calibri" pitchFamily="34" charset="0"/>
              </a:rPr>
              <a:t> 1.</a:t>
            </a:r>
            <a:r>
              <a:rPr lang="en-US" sz="2400" dirty="0">
                <a:latin typeface="Calibri" pitchFamily="34" charset="0"/>
              </a:rPr>
              <a:t> </a:t>
            </a:r>
            <a:r>
              <a:rPr lang="ru-RU" sz="2400" dirty="0">
                <a:latin typeface="Calibri" pitchFamily="34" charset="0"/>
              </a:rPr>
              <a:t>Название диаграммы</a:t>
            </a:r>
            <a:endParaRPr lang="en-US" sz="2400" dirty="0">
              <a:latin typeface="Calibri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4494" y="14033037"/>
            <a:ext cx="4595529" cy="363962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125" y="16444261"/>
            <a:ext cx="4208625" cy="406656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00618" y="9789736"/>
            <a:ext cx="8992282" cy="52321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591588" y="190706"/>
            <a:ext cx="2735560" cy="2346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Здесь ваше фото</a:t>
            </a:r>
            <a:endParaRPr lang="ru-RU" dirty="0"/>
          </a:p>
        </p:txBody>
      </p:sp>
      <p:sp>
        <p:nvSpPr>
          <p:cNvPr id="32" name="TextBox 31"/>
          <p:cNvSpPr txBox="1"/>
          <p:nvPr/>
        </p:nvSpPr>
        <p:spPr>
          <a:xfrm>
            <a:off x="24852305" y="190706"/>
            <a:ext cx="2735560" cy="2346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Здесь ваше фото</a:t>
            </a:r>
            <a:endParaRPr lang="ru-RU" dirty="0"/>
          </a:p>
        </p:txBody>
      </p:sp>
      <p:sp>
        <p:nvSpPr>
          <p:cNvPr id="33" name="TextBox 32"/>
          <p:cNvSpPr txBox="1"/>
          <p:nvPr/>
        </p:nvSpPr>
        <p:spPr>
          <a:xfrm>
            <a:off x="27303432" y="137473"/>
            <a:ext cx="2735560" cy="2346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Здесь ваше фото</a:t>
            </a:r>
            <a:endParaRPr lang="ru-RU" dirty="0"/>
          </a:p>
        </p:txBody>
      </p:sp>
      <p:sp>
        <p:nvSpPr>
          <p:cNvPr id="34" name="TextBox 33"/>
          <p:cNvSpPr txBox="1"/>
          <p:nvPr/>
        </p:nvSpPr>
        <p:spPr>
          <a:xfrm>
            <a:off x="393504" y="309835"/>
            <a:ext cx="2735560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/>
              <a:t>Логотип университета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735557203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араллакс">
  <a:themeElements>
    <a:clrScheme name="Другая 6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E31819"/>
      </a:accent1>
      <a:accent2>
        <a:srgbClr val="E31819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Параллакс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93B4CCAC-FD5A-4D59-B1AC-EAF45910B5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</TotalTime>
  <Words>298</Words>
  <Application>Microsoft Office PowerPoint</Application>
  <PresentationFormat>Произвольный</PresentationFormat>
  <Paragraphs>74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Corbel</vt:lpstr>
      <vt:lpstr>Wingdings 2</vt:lpstr>
      <vt:lpstr>HDOfficeLightV0</vt:lpstr>
      <vt:lpstr>Параллакс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Yulya Baklanova</dc:creator>
  <cp:lastModifiedBy>Татьяна Модина</cp:lastModifiedBy>
  <cp:revision>16</cp:revision>
  <dcterms:created xsi:type="dcterms:W3CDTF">2017-10-02T13:44:20Z</dcterms:created>
  <dcterms:modified xsi:type="dcterms:W3CDTF">2020-11-04T13:42:49Z</dcterms:modified>
</cp:coreProperties>
</file>