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2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EA64-9DAA-4947-9D6B-0400C919AFCC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0D7-A55A-4EBE-ADB1-BAC4B787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9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EA64-9DAA-4947-9D6B-0400C919AFCC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0D7-A55A-4EBE-ADB1-BAC4B787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0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EA64-9DAA-4947-9D6B-0400C919AFCC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0D7-A55A-4EBE-ADB1-BAC4B787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0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EA64-9DAA-4947-9D6B-0400C919AFCC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0D7-A55A-4EBE-ADB1-BAC4B787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7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EA64-9DAA-4947-9D6B-0400C919AFCC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0D7-A55A-4EBE-ADB1-BAC4B787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4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EA64-9DAA-4947-9D6B-0400C919AFCC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0D7-A55A-4EBE-ADB1-BAC4B787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0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EA64-9DAA-4947-9D6B-0400C919AFCC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0D7-A55A-4EBE-ADB1-BAC4B787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EA64-9DAA-4947-9D6B-0400C919AFCC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0D7-A55A-4EBE-ADB1-BAC4B787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7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EA64-9DAA-4947-9D6B-0400C919AFCC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0D7-A55A-4EBE-ADB1-BAC4B787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5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EA64-9DAA-4947-9D6B-0400C919AFCC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0D7-A55A-4EBE-ADB1-BAC4B787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EA64-9DAA-4947-9D6B-0400C919AFCC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0D7-A55A-4EBE-ADB1-BAC4B787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AEA64-9DAA-4947-9D6B-0400C919AFCC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C0D7-A55A-4EBE-ADB1-BAC4B787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1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klich.by/wp-content/uploads/2018/02/65BGU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1817" y="2118479"/>
            <a:ext cx="106932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Обеспечение безопасности на пешеходных переходах</a:t>
            </a:r>
          </a:p>
          <a:p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27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p.userapi.com/c852028/v852028342/70534/fdHQkJSHI1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10257" r="32627" b="22360"/>
          <a:stretch/>
        </p:blipFill>
        <p:spPr bwMode="auto">
          <a:xfrm>
            <a:off x="1846217" y="-23396"/>
            <a:ext cx="7802880" cy="688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9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pp.userapi.com/c852028/v852028342/70547/9MBEP_ETC6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10441" r="32525" b="21917"/>
          <a:stretch/>
        </p:blipFill>
        <p:spPr bwMode="auto">
          <a:xfrm>
            <a:off x="1987023" y="13960"/>
            <a:ext cx="7740452" cy="68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0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userapi.com/c852028/v852028821/6ee39/wIgz5dsy8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44" y="1506583"/>
            <a:ext cx="9493522" cy="53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8244" y="165479"/>
            <a:ext cx="9493522" cy="148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итоге, установка данной системы приведёт к значительному снижению ДТП с участием пешеходов на пешеходных переходах и снизит печальную статистику ДТП с участием пешеходов в нашей стране. А главный результат - сохранит жизни.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2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td0.mycdn.me/image?id=859721053189&amp;t=20&amp;plc=WEB&amp;tkn=*atfaCBz0OFxWqSwyUL6nlqtKD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0"/>
            <a:ext cx="12192000" cy="68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7017" y="231480"/>
            <a:ext cx="746324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Проблема большого количества </a:t>
            </a:r>
            <a:r>
              <a:rPr lang="ru-RU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дорожно-транспортных </a:t>
            </a:r>
            <a:r>
              <a:rPr lang="ru-RU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происшествий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являлась актуальной с момента появления автомобилей. Особенно это очень важно в настоящее время.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7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6286" y="458430"/>
            <a:ext cx="10641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Если взять статистику за последний год, то мы можем увидеть большие цифры совершённых ДТП за 2017 г:</a:t>
            </a:r>
            <a:endParaRPr lang="ru-RU" sz="3200" b="1" dirty="0"/>
          </a:p>
        </p:txBody>
      </p:sp>
      <p:pic>
        <p:nvPicPr>
          <p:cNvPr id="5" name="Рисунок 4" descr="http://www.belstat.gov.by/upload-belstat/upload-belstat-image/2018-grafiki-god/pravo_1_02_03_2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91" y="1663881"/>
            <a:ext cx="8546374" cy="426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25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7637" y="266002"/>
            <a:ext cx="7035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погибших за 2017 г: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b="1" dirty="0"/>
          </a:p>
        </p:txBody>
      </p:sp>
      <p:pic>
        <p:nvPicPr>
          <p:cNvPr id="5" name="Рисунок 4" descr="C:\Users\MaKc\Desktop\Безымянный11111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79" y="1232624"/>
            <a:ext cx="8981804" cy="3356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9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137" y="338186"/>
            <a:ext cx="111469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последнее время стала массовой проблемой невнимательности по причине отвлечения на свои гаджеты, а в холодное время года одетый капюшон на голову, который ограничивает обзор.</a:t>
            </a:r>
            <a:endParaRPr lang="ru-RU" sz="2800" b="1" dirty="0"/>
          </a:p>
        </p:txBody>
      </p:sp>
      <p:pic>
        <p:nvPicPr>
          <p:cNvPr id="3074" name="Picture 2" descr="https://pp.userapi.com/c852028/v852028342/70494/9sXA2tWa1F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2" y="1723181"/>
            <a:ext cx="5644334" cy="42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52028/v852028342/70435/GFaDBkgyC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21" y="1723181"/>
            <a:ext cx="6154279" cy="42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0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p.userapi.com/c852028/v852028342/70500/fZHomNrQry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 t="10626" r="32646" b="23085"/>
          <a:stretch/>
        </p:blipFill>
        <p:spPr bwMode="auto">
          <a:xfrm>
            <a:off x="2037806" y="0"/>
            <a:ext cx="7959633" cy="68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6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p.userapi.com/c852028/v852028342/7050a/zMZlIYCbEa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10648" r="32508" b="22358"/>
          <a:stretch/>
        </p:blipFill>
        <p:spPr bwMode="auto">
          <a:xfrm>
            <a:off x="1523022" y="0"/>
            <a:ext cx="7838692" cy="68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5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10754" r="34581" b="24287"/>
          <a:stretch/>
        </p:blipFill>
        <p:spPr bwMode="auto">
          <a:xfrm>
            <a:off x="1419496" y="98612"/>
            <a:ext cx="8795657" cy="6759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082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t="10491" r="33298" b="25200"/>
          <a:stretch/>
        </p:blipFill>
        <p:spPr bwMode="auto">
          <a:xfrm>
            <a:off x="1377042" y="0"/>
            <a:ext cx="9264832" cy="6609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1963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117</Words>
  <Application>Microsoft Office PowerPoint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Татьяна Модина</cp:lastModifiedBy>
  <cp:revision>6</cp:revision>
  <dcterms:created xsi:type="dcterms:W3CDTF">2018-12-20T11:26:09Z</dcterms:created>
  <dcterms:modified xsi:type="dcterms:W3CDTF">2019-10-04T10:47:40Z</dcterms:modified>
</cp:coreProperties>
</file>