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"/>
  </p:notesMasterIdLst>
  <p:sldIdLst>
    <p:sldId id="287" r:id="rId2"/>
    <p:sldId id="284" r:id="rId3"/>
    <p:sldId id="256" r:id="rId4"/>
    <p:sldId id="265" r:id="rId5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02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139" autoAdjust="0"/>
  </p:normalViewPr>
  <p:slideViewPr>
    <p:cSldViewPr>
      <p:cViewPr varScale="1">
        <p:scale>
          <a:sx n="110" d="100"/>
          <a:sy n="110" d="100"/>
        </p:scale>
        <p:origin x="682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43D72-C749-42E8-B0D9-B4562028A410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05C1-6646-48B3-BC9F-D203B6565F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14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05C1-6646-48B3-BC9F-D203B6565F8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17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05C1-6646-48B3-BC9F-D203B6565F8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0"/>
            <a:ext cx="7772400" cy="1878807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1828800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0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-584001" y="165043"/>
            <a:ext cx="7164288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6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              Модель электровоза ЧС4Т – 600 (1/72) </a:t>
            </a:r>
          </a:p>
        </p:txBody>
      </p:sp>
      <p:pic>
        <p:nvPicPr>
          <p:cNvPr id="2050" name="Picture 2" descr="C:\Users\Санчела\Desktop\Новая папка (2)\IMG_02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r="2420" b="9739"/>
          <a:stretch/>
        </p:blipFill>
        <p:spPr bwMode="auto">
          <a:xfrm>
            <a:off x="4788024" y="758338"/>
            <a:ext cx="3643831" cy="2247029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Санчела\Desktop\Выставка\Чс4т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0" t="15331" r="7619" b="4560"/>
          <a:stretch/>
        </p:blipFill>
        <p:spPr bwMode="auto">
          <a:xfrm>
            <a:off x="755576" y="755542"/>
            <a:ext cx="3636000" cy="2247028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6999" y="3002570"/>
            <a:ext cx="3001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ЧС4т-600 на станции Орша-Центральная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8205" y="3006628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Модель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960" y="3358505"/>
            <a:ext cx="8361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 представляет собой уменьшенную копию электровоза переменного тока ЧС4т выполненную в масштабе 1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/72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В качестве основных материалов использовались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картон, бумага и медная проволока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>
              <a:solidFill>
                <a:srgbClr val="C53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Постановлением от 15 марта 1988 года электровозу ЧС4Т-600 присвоено имя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"Александра Ладутько»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о чём свидетельствует  соответствующая надпись на кузове.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Александр Ладутько с 1982 по 1983 год работал помощником машиниста в локомотивном депо         Минск.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Погиб в Афганистане 5 сентября 1984 г.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Посмертно награждён орденом «Красной Звезды».</a:t>
            </a:r>
          </a:p>
        </p:txBody>
      </p:sp>
    </p:spTree>
    <p:extLst>
      <p:ext uri="{BB962C8B-B14F-4D97-AF65-F5344CB8AC3E}">
        <p14:creationId xmlns:p14="http://schemas.microsoft.com/office/powerpoint/2010/main" val="13521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-584001" y="165043"/>
            <a:ext cx="7164288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6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              Модель электровоза ЧС4Т – 600 (1/72) </a:t>
            </a:r>
          </a:p>
        </p:txBody>
      </p:sp>
      <p:pic>
        <p:nvPicPr>
          <p:cNvPr id="1026" name="Picture 2" descr="C:\Users\Санчела\Desktop\Новая папка (2)\IMG_02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3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" t="29527" r="1448" b="199"/>
          <a:stretch/>
        </p:blipFill>
        <p:spPr bwMode="auto">
          <a:xfrm>
            <a:off x="515957" y="766216"/>
            <a:ext cx="4556456" cy="2166184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анчела\Desktop\101CANON\IMG_0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72" y="765318"/>
            <a:ext cx="3250737" cy="2167158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2960" y="3358505"/>
            <a:ext cx="8361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 представляет собой уменьшенную копию электровоза переменного тока ЧС4т выполненную в масштабе 1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/72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В качестве основных материалов использовались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картон, бумага и медная проволока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>
              <a:solidFill>
                <a:srgbClr val="C53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Постановлением от 15 марта 1988 года электровозу ЧС4Т-600 присвоено имя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"Александра Ладутько»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чём свидетельствует  соответствующая надпись на кузове.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Александр Ладутько с 1982 по 1983 год работал помощником машиниста в локомотивном депо         Минск.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Погиб в Афганистане 5 сентября 1984 г.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Посмертно награждён орденом «Красной Звезды».</a:t>
            </a:r>
          </a:p>
        </p:txBody>
      </p:sp>
    </p:spTree>
    <p:extLst>
      <p:ext uri="{BB962C8B-B14F-4D97-AF65-F5344CB8AC3E}">
        <p14:creationId xmlns:p14="http://schemas.microsoft.com/office/powerpoint/2010/main" val="26874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2000">
        <p:fade/>
      </p:transition>
    </mc:Choice>
    <mc:Fallback xmlns=""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034" name="Picture 10" descr="C:\Users\Санчела\Desktop\Выстовка\Чс4т\259934-01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" t="4596" r="-5" b="5301"/>
          <a:stretch/>
        </p:blipFill>
        <p:spPr bwMode="auto">
          <a:xfrm>
            <a:off x="755578" y="742975"/>
            <a:ext cx="5220566" cy="2971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-584001" y="165043"/>
            <a:ext cx="7164288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6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              Модель электровоза ЧС4Т – 600 (1/72)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907" y="3971800"/>
            <a:ext cx="57119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Всего на Белорусской железной дороге эксплуатируются 15 электровозов переменного тока ЧС4Т, приписанные к локомотивному депо Минск (ТЧ-1).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основном задействованы на участке </a:t>
            </a:r>
            <a:r>
              <a:rPr lang="ru-RU" sz="11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Орша—Минск—Барановичи—Брест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на данный момент являются единственной серией пассажирских электровозов на железных дорогах Беларуси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2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18" name="Параллелограмм 1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араллелограмм 18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-584001" y="165043"/>
            <a:ext cx="7164288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6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              Модель электровоза ЧС4Т – 600 (1/72) </a:t>
            </a:r>
          </a:p>
        </p:txBody>
      </p:sp>
      <p:pic>
        <p:nvPicPr>
          <p:cNvPr id="9" name="Picture 7" descr="C:\Users\Санчела\Desktop\Выстовка\Чс4т\203975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75" b="5507"/>
          <a:stretch/>
        </p:blipFill>
        <p:spPr bwMode="auto">
          <a:xfrm>
            <a:off x="755576" y="742975"/>
            <a:ext cx="5220568" cy="2971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1907" y="3971800"/>
            <a:ext cx="57119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Всего на Белорусской железной дороге эксплуатируются 15 электровозов переменного тока ЧС4Т, приписанные к локомотивному депо Минск (ТЧ-1).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основном задействованы на участке </a:t>
            </a:r>
            <a:r>
              <a:rPr lang="ru-RU" sz="11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Орша—Минск—Барановичи—Брест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на данный момент являются единственной серией пассажирских электровозов на железных дорогах Беларуси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4761</TotalTime>
  <Words>65</Words>
  <Application>Microsoft Office PowerPoint</Application>
  <PresentationFormat>Экран (16:9)</PresentationFormat>
  <Paragraphs>20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Palatino Linotype</vt:lpstr>
      <vt:lpstr>Wingdings</vt:lpstr>
      <vt:lpstr>Исполнительная</vt:lpstr>
      <vt:lpstr>               Модель электровоза ЧС4Т – 600 (1/72) </vt:lpstr>
      <vt:lpstr>               Модель электровоза ЧС4Т – 600 (1/72) </vt:lpstr>
      <vt:lpstr>               Модель электровоза ЧС4Т – 600 (1/72) </vt:lpstr>
      <vt:lpstr>               Модель электровоза ЧС4Т – 600 (1/72)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Санчела</dc:creator>
  <cp:lastModifiedBy>Niko</cp:lastModifiedBy>
  <cp:revision>473</cp:revision>
  <dcterms:created xsi:type="dcterms:W3CDTF">2021-01-12T18:30:19Z</dcterms:created>
  <dcterms:modified xsi:type="dcterms:W3CDTF">2021-04-14T10:53:27Z</dcterms:modified>
</cp:coreProperties>
</file>