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85" r:id="rId2"/>
  </p:sldIdLst>
  <p:sldSz cx="9144000" cy="5143500" type="screen16x9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302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139" autoAdjust="0"/>
  </p:normalViewPr>
  <p:slideViewPr>
    <p:cSldViewPr>
      <p:cViewPr varScale="1">
        <p:scale>
          <a:sx n="110" d="100"/>
          <a:sy n="110" d="100"/>
        </p:scale>
        <p:origin x="682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43D72-C749-42E8-B0D9-B4562028A410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405C1-6646-48B3-BC9F-D203B6565F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14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0"/>
            <a:ext cx="7772400" cy="1878807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1828800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9" y="4767264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7" y="4767264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80" y="4767264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4874539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9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900" advClick="0" advTm="13000">
        <p:fade/>
      </p:transition>
    </mc:Choice>
    <mc:Fallback xmlns="">
      <p:transition spd="slow" advClick="0" advTm="13000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300192" y="0"/>
            <a:ext cx="2863950" cy="5143500"/>
            <a:chOff x="5940500" y="0"/>
            <a:chExt cx="3223642" cy="5143500"/>
          </a:xfrm>
        </p:grpSpPr>
        <p:sp>
          <p:nvSpPr>
            <p:cNvPr id="8" name="Параллелограмм 7"/>
            <p:cNvSpPr/>
            <p:nvPr/>
          </p:nvSpPr>
          <p:spPr>
            <a:xfrm>
              <a:off x="7117011" y="0"/>
              <a:ext cx="2047131" cy="5143500"/>
            </a:xfrm>
            <a:prstGeom prst="parallelogram">
              <a:avLst>
                <a:gd name="adj" fmla="val 5803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араллелограмм 9"/>
            <p:cNvSpPr/>
            <p:nvPr/>
          </p:nvSpPr>
          <p:spPr>
            <a:xfrm>
              <a:off x="5940500" y="0"/>
              <a:ext cx="2047131" cy="5143500"/>
            </a:xfrm>
            <a:prstGeom prst="parallelogram">
              <a:avLst>
                <a:gd name="adj" fmla="val 5803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-892573" y="165043"/>
            <a:ext cx="9265791" cy="432048"/>
          </a:xfrm>
        </p:spPr>
        <p:txBody>
          <a:bodyPr/>
          <a:lstStyle/>
          <a:p>
            <a:pPr marL="182880" indent="0" algn="l">
              <a:buNone/>
            </a:pPr>
            <a:r>
              <a:rPr lang="ru-RU" sz="2400" spc="-150" dirty="0">
                <a:solidFill>
                  <a:schemeClr val="bg2">
                    <a:lumMod val="50000"/>
                  </a:schemeClr>
                </a:solidFill>
                <a:effectLst/>
                <a:latin typeface="Century Gothic" pitchFamily="34" charset="0"/>
              </a:rPr>
              <a:t>               Модель маневрового тепловоза ЧМЭ3-4425 (1</a:t>
            </a:r>
            <a:r>
              <a:rPr lang="en-US" sz="2400" spc="-150" dirty="0">
                <a:solidFill>
                  <a:schemeClr val="bg2">
                    <a:lumMod val="50000"/>
                  </a:schemeClr>
                </a:solidFill>
                <a:effectLst/>
                <a:latin typeface="Century Gothic" pitchFamily="34" charset="0"/>
              </a:rPr>
              <a:t>/72)</a:t>
            </a:r>
            <a:endParaRPr lang="ru-RU" sz="2400" spc="-150" dirty="0">
              <a:solidFill>
                <a:schemeClr val="bg2">
                  <a:lumMod val="50000"/>
                </a:schemeClr>
              </a:solidFill>
              <a:effectLst/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585" y="3632820"/>
            <a:ext cx="8288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Модель представляет собой уменьшенную копию маневрового тепловоза ЧМЭ3 выполненного в масштабе 1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/72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 В качестве основных материалов применялись </a:t>
            </a:r>
            <a:r>
              <a:rPr lang="ru-RU" sz="1200" dirty="0">
                <a:solidFill>
                  <a:srgbClr val="C530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картон, бумага и медная проволока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algn="just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 настоящее время маневровые локомотивы серии ЧМЭ3 работают во всех локомотивных депо Белорусской железной дороги. Тепловоз под номером </a:t>
            </a:r>
            <a:r>
              <a:rPr lang="ru-RU" sz="1200" dirty="0">
                <a:solidFill>
                  <a:srgbClr val="C530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4425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приписан</a:t>
            </a:r>
            <a:r>
              <a:rPr lang="ru-RU" sz="1200" dirty="0">
                <a:solidFill>
                  <a:srgbClr val="C530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</a:t>
            </a:r>
            <a:r>
              <a:rPr lang="ru-RU" sz="1200" dirty="0">
                <a:solidFill>
                  <a:srgbClr val="C530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локомотивному депо Орша (ТЧ-15)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выполняет маневровые, а также вывозные работы.</a:t>
            </a:r>
          </a:p>
          <a:p>
            <a:pPr algn="just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" name="Picture 2" descr="C:\Users\Санчела\Desktop\1070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53" b="4213"/>
          <a:stretch/>
        </p:blipFill>
        <p:spPr bwMode="auto">
          <a:xfrm>
            <a:off x="382530" y="785266"/>
            <a:ext cx="3912071" cy="2409548"/>
          </a:xfrm>
          <a:prstGeom prst="rect">
            <a:avLst/>
          </a:prstGeom>
          <a:ln w="1905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3686" y="3187701"/>
            <a:ext cx="3140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ЧМЭ3-4425 на станции Орша-Центральная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65587" y="3187701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Модель</a:t>
            </a:r>
          </a:p>
        </p:txBody>
      </p:sp>
      <p:pic>
        <p:nvPicPr>
          <p:cNvPr id="16" name="Picture 2" descr="C:\Users\Санчела\Desktop\Новая папка (2)\IMG_02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473" t="10125" r="3673" b="14800"/>
          <a:stretch/>
        </p:blipFill>
        <p:spPr bwMode="auto">
          <a:xfrm>
            <a:off x="4601380" y="785265"/>
            <a:ext cx="4168931" cy="2402435"/>
          </a:xfrm>
          <a:prstGeom prst="rect">
            <a:avLst/>
          </a:prstGeom>
          <a:ln w="1905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8000">
        <p:fade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4762</TotalTime>
  <Words>41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Courier New</vt:lpstr>
      <vt:lpstr>Palatino Linotype</vt:lpstr>
      <vt:lpstr>Wingdings</vt:lpstr>
      <vt:lpstr>Исполнительная</vt:lpstr>
      <vt:lpstr>               Модель маневрового тепловоза ЧМЭ3-4425 (1/72)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Санчела</dc:creator>
  <cp:lastModifiedBy>Niko</cp:lastModifiedBy>
  <cp:revision>474</cp:revision>
  <dcterms:created xsi:type="dcterms:W3CDTF">2021-01-12T18:30:19Z</dcterms:created>
  <dcterms:modified xsi:type="dcterms:W3CDTF">2021-04-14T10:53:57Z</dcterms:modified>
</cp:coreProperties>
</file>