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8"/>
  </p:notesMasterIdLst>
  <p:sldIdLst>
    <p:sldId id="286" r:id="rId2"/>
    <p:sldId id="295" r:id="rId3"/>
    <p:sldId id="297" r:id="rId4"/>
    <p:sldId id="298" r:id="rId5"/>
    <p:sldId id="299" r:id="rId6"/>
    <p:sldId id="300" r:id="rId7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02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139" autoAdjust="0"/>
  </p:normalViewPr>
  <p:slideViewPr>
    <p:cSldViewPr>
      <p:cViewPr varScale="1">
        <p:scale>
          <a:sx n="110" d="100"/>
          <a:sy n="110" d="100"/>
        </p:scale>
        <p:origin x="682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43D72-C749-42E8-B0D9-B4562028A410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405C1-6646-48B3-BC9F-D203B6565F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14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0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0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0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0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0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05C1-6646-48B3-BC9F-D203B6565F8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0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0"/>
            <a:ext cx="7772400" cy="1878807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1828800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7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9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:fade/>
      </p:transition>
    </mc:Choice>
    <mc:Fallback xmlns="">
      <p:transition spd="slow" advClick="0" advTm="13000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8.jpe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0.jpe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2.jpe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118732" y="145993"/>
            <a:ext cx="8460431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4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Макет электрифицированного участка железной дороги</a:t>
            </a:r>
          </a:p>
        </p:txBody>
      </p:sp>
      <p:pic>
        <p:nvPicPr>
          <p:cNvPr id="1026" name="Picture 2" descr="C:\Users\Санчела\Desktop\Новая папка (2)\IMG_03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0" t="21453" r="-48" b="2634"/>
          <a:stretch/>
        </p:blipFill>
        <p:spPr bwMode="auto">
          <a:xfrm>
            <a:off x="493167" y="733805"/>
            <a:ext cx="5671509" cy="2999598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826" y="3935313"/>
            <a:ext cx="585535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8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Макет представляет собой участок железнодорожного полотна, над которым смонтирован пролет контактной сети переменного тока. Весь проект выполнен полностью вручную, начиная от основания и заканчивая изоляторами на опорах. Масштаб был выбран 1</a:t>
            </a:r>
            <a:r>
              <a:rPr lang="en-US" sz="118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/22</a:t>
            </a:r>
            <a:r>
              <a:rPr lang="ru-RU" sz="118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,5. В качестве основных материалов применялись </a:t>
            </a:r>
            <a:r>
              <a:rPr lang="ru-RU" sz="118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фанера, картон, бумага и медная проволока</a:t>
            </a:r>
            <a:r>
              <a:rPr lang="ru-RU" sz="118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118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9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6000">
        <p:fade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050" name="Picture 2" descr="C:\Users\Санчела\Desktop\Новая папка (2)\IMG_01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"/>
          <a:stretch/>
        </p:blipFill>
        <p:spPr bwMode="auto">
          <a:xfrm>
            <a:off x="395536" y="742150"/>
            <a:ext cx="4608512" cy="2695051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анчела\Desktop\Новая папка (2)\IMG_03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8" r="8681"/>
          <a:stretch/>
        </p:blipFill>
        <p:spPr bwMode="auto">
          <a:xfrm>
            <a:off x="5185938" y="742149"/>
            <a:ext cx="3577319" cy="2695052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8863" y="3788711"/>
            <a:ext cx="575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макете показана бригада из шести человек, которая выполняет работы по ремонту контактной подвески под напряжением. Двое работают непосредственно с изолированной съёмной вышки, еще два удерживают её от опрокидывания, а остальные ограждают место работ. Расстояние между последними (сигналистами) взято условно.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8732" y="145993"/>
            <a:ext cx="8460431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4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Макет электрифицированного участка железной дороги</a:t>
            </a:r>
          </a:p>
        </p:txBody>
      </p:sp>
    </p:spTree>
    <p:extLst>
      <p:ext uri="{BB962C8B-B14F-4D97-AF65-F5344CB8AC3E}">
        <p14:creationId xmlns:p14="http://schemas.microsoft.com/office/powerpoint/2010/main" val="17605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нчела\Desktop\Новая папка (2)\IMG_03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" r="-1" b="551"/>
          <a:stretch/>
        </p:blipFill>
        <p:spPr bwMode="auto">
          <a:xfrm>
            <a:off x="396364" y="770440"/>
            <a:ext cx="4140200" cy="2747414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8863" y="3788711"/>
            <a:ext cx="575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макете показана бригада из шести человек, которая выполняет работы по ремонту контактной подвески под напряжением. Двое работают непосредственно с изолированной съёмной вышки, еще два удерживают её от опрокидывания, а остальные ограждают место работ. Расстояние между последними (сигналистами) взято условно.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Picture 3" descr="C:\Users\Санчела\Desktop\Новая папка (2)\IMG_03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2223" r="12079" b="7"/>
          <a:stretch/>
        </p:blipFill>
        <p:spPr bwMode="auto">
          <a:xfrm>
            <a:off x="4930867" y="770440"/>
            <a:ext cx="3820661" cy="2747414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8732" y="145993"/>
            <a:ext cx="8460431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4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Макет электрифицированного участка железной дороги</a:t>
            </a:r>
          </a:p>
        </p:txBody>
      </p:sp>
    </p:spTree>
    <p:extLst>
      <p:ext uri="{BB962C8B-B14F-4D97-AF65-F5344CB8AC3E}">
        <p14:creationId xmlns:p14="http://schemas.microsoft.com/office/powerpoint/2010/main" val="2725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8863" y="3781331"/>
            <a:ext cx="568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изготовлении пролёта контактной сети, особое внимание уделялось аккуратности и детализации. Очень хотелось передать всё максимально точно и реалистично.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Контактная подвеска выполнялась из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проволоки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различных сечений, а опоры, консоли, кронштейны, изоляторы, разъединитель и роговый разрядник из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картона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бумаги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8732" y="145993"/>
            <a:ext cx="8460431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4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Макет электрифицированного участка железной дороги</a:t>
            </a:r>
          </a:p>
        </p:txBody>
      </p:sp>
      <p:pic>
        <p:nvPicPr>
          <p:cNvPr id="1026" name="Picture 2" descr="C:\Users\Санчела\Desktop\Новая папка (2)\IMG_03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3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8" r="2371" b="11193"/>
          <a:stretch/>
        </p:blipFill>
        <p:spPr bwMode="auto">
          <a:xfrm>
            <a:off x="4530849" y="770440"/>
            <a:ext cx="4198820" cy="2747414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752" y="3512965"/>
            <a:ext cx="2986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Точка секционирования контактной сети</a:t>
            </a:r>
          </a:p>
        </p:txBody>
      </p:sp>
      <p:pic>
        <p:nvPicPr>
          <p:cNvPr id="1027" name="Picture 3" descr="C:\Users\Санчела\Desktop\Новая папка (2)\IMG_03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9" r="5584"/>
          <a:stretch/>
        </p:blipFill>
        <p:spPr bwMode="auto">
          <a:xfrm>
            <a:off x="448494" y="760213"/>
            <a:ext cx="3664915" cy="2752752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72329" y="3527624"/>
            <a:ext cx="1774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Секционный изолятор</a:t>
            </a:r>
          </a:p>
        </p:txBody>
      </p:sp>
    </p:spTree>
    <p:extLst>
      <p:ext uri="{BB962C8B-B14F-4D97-AF65-F5344CB8AC3E}">
        <p14:creationId xmlns:p14="http://schemas.microsoft.com/office/powerpoint/2010/main" val="32363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0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8732" y="145993"/>
            <a:ext cx="8460431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4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Макет электрифицированного участка железной дороги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7531" y="3519133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Консольная опора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426" y="3512964"/>
            <a:ext cx="2483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Общий вид контактной подвески</a:t>
            </a:r>
          </a:p>
        </p:txBody>
      </p:sp>
      <p:pic>
        <p:nvPicPr>
          <p:cNvPr id="1028" name="Picture 4" descr="C:\Users\Санчела\Desktop\Новая папка (2)\IMG_03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6"/>
          <a:stretch/>
        </p:blipFill>
        <p:spPr bwMode="auto">
          <a:xfrm>
            <a:off x="435477" y="765549"/>
            <a:ext cx="4045465" cy="2747415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анчела\Desktop\Новая папка (2)\IMG_03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11540" r="5738" b="2261"/>
          <a:stretch/>
        </p:blipFill>
        <p:spPr bwMode="auto">
          <a:xfrm>
            <a:off x="4697286" y="770439"/>
            <a:ext cx="4008886" cy="2742525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8863" y="3781331"/>
            <a:ext cx="568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изготовлении пролёта контактной сети, особое внимание уделялось аккуратности и детализации. Очень хотелось передать всё максимально точно и реалистично.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Контактная подвеска выполнялась из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проволоки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различных сечений, а опоры, консоли, кронштейны, изоляторы, разъединитель и роговый разрядник из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картона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бумаги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2000">
        <p:fade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300192" y="-2419"/>
            <a:ext cx="2863950" cy="5143500"/>
            <a:chOff x="5940500" y="0"/>
            <a:chExt cx="3223642" cy="5143500"/>
          </a:xfrm>
        </p:grpSpPr>
        <p:sp>
          <p:nvSpPr>
            <p:cNvPr id="8" name="Параллелограмм 7"/>
            <p:cNvSpPr/>
            <p:nvPr/>
          </p:nvSpPr>
          <p:spPr>
            <a:xfrm>
              <a:off x="7117011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/>
            <p:cNvSpPr/>
            <p:nvPr/>
          </p:nvSpPr>
          <p:spPr>
            <a:xfrm>
              <a:off x="5940500" y="0"/>
              <a:ext cx="2047131" cy="5143500"/>
            </a:xfrm>
            <a:prstGeom prst="parallelogram">
              <a:avLst>
                <a:gd name="adj" fmla="val 5803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8863" y="3660567"/>
            <a:ext cx="5683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макете присутствует рабочая сигнализация в виде выходного светофора «Ч1». Светофор имеет шесть основных показаний: 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«красный»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«зелёный»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«два жёлтых»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«один жёлтый»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«два жёлтых, из них  верхний мигающий» и «жёлтый мигающий»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1200" dirty="0">
                <a:solidFill>
                  <a:srgbClr val="C530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Управление сигналами производится вручную с панели управления.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18732" y="145993"/>
            <a:ext cx="8460431" cy="43204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2400" spc="-150" dirty="0">
                <a:solidFill>
                  <a:schemeClr val="bg2">
                    <a:lumMod val="50000"/>
                  </a:schemeClr>
                </a:solidFill>
                <a:effectLst/>
                <a:latin typeface="Century Gothic" pitchFamily="34" charset="0"/>
              </a:rPr>
              <a:t> Макет электрифицированного участка железной дороги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197" y="3140759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Два жёлтых</a:t>
            </a:r>
          </a:p>
        </p:txBody>
      </p:sp>
      <p:pic>
        <p:nvPicPr>
          <p:cNvPr id="1026" name="Picture 2" descr="C:\Users\Санчела\Desktop\Новая папка (2)\IMG_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005"/>
          <a:stretch/>
        </p:blipFill>
        <p:spPr bwMode="auto">
          <a:xfrm>
            <a:off x="467814" y="755798"/>
            <a:ext cx="1962875" cy="2384756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анчела\Desktop\Новая папка (2)\IMG_03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005"/>
          <a:stretch/>
        </p:blipFill>
        <p:spPr bwMode="auto">
          <a:xfrm>
            <a:off x="2560399" y="755799"/>
            <a:ext cx="1957562" cy="2378299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Санчела\Desktop\Новая папка (2)\IMG_03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9" b="12670"/>
          <a:stretch/>
        </p:blipFill>
        <p:spPr bwMode="auto">
          <a:xfrm>
            <a:off x="4647452" y="756188"/>
            <a:ext cx="1962929" cy="2384366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анчела\Desktop\Новая папка (2)\IMG_032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93"/>
          <a:stretch/>
        </p:blipFill>
        <p:spPr bwMode="auto">
          <a:xfrm>
            <a:off x="6734271" y="755798"/>
            <a:ext cx="1960476" cy="2384755"/>
          </a:xfrm>
          <a:prstGeom prst="rect">
            <a:avLst/>
          </a:prstGeom>
          <a:ln w="190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32878" y="3140553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Красный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1702" y="3139711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Зелёный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1985" y="3136936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Жёлтый</a:t>
            </a:r>
          </a:p>
        </p:txBody>
      </p:sp>
    </p:spTree>
    <p:extLst>
      <p:ext uri="{BB962C8B-B14F-4D97-AF65-F5344CB8AC3E}">
        <p14:creationId xmlns:p14="http://schemas.microsoft.com/office/powerpoint/2010/main" val="23108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4757</TotalTime>
  <Words>358</Words>
  <Application>Microsoft Office PowerPoint</Application>
  <PresentationFormat>Экран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Courier New</vt:lpstr>
      <vt:lpstr>Palatino Linotype</vt:lpstr>
      <vt:lpstr>Wingdings</vt:lpstr>
      <vt:lpstr>Исполнительная</vt:lpstr>
      <vt:lpstr> Макет электрифицированного участка железной дороги</vt:lpstr>
      <vt:lpstr> Макет электрифицированного участка железной дороги</vt:lpstr>
      <vt:lpstr> Макет электрифицированного участка железной дороги</vt:lpstr>
      <vt:lpstr> Макет электрифицированного участка железной дороги</vt:lpstr>
      <vt:lpstr> Макет электрифицированного участка железной дороги</vt:lpstr>
      <vt:lpstr> Макет электрифицированного участка железной дороги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Санчела</dc:creator>
  <cp:lastModifiedBy>Niko</cp:lastModifiedBy>
  <cp:revision>472</cp:revision>
  <dcterms:created xsi:type="dcterms:W3CDTF">2021-01-12T18:30:19Z</dcterms:created>
  <dcterms:modified xsi:type="dcterms:W3CDTF">2021-04-14T10:49:35Z</dcterms:modified>
</cp:coreProperties>
</file>