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3" r:id="rId6"/>
    <p:sldId id="277" r:id="rId7"/>
    <p:sldId id="278" r:id="rId8"/>
    <p:sldId id="279" r:id="rId9"/>
    <p:sldId id="280" r:id="rId10"/>
    <p:sldId id="281" r:id="rId11"/>
    <p:sldId id="28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Видите ли Вы проблему в организации работы общественного транспорта города Гомеля?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Видите ли Вы проблему в организации работы общественного транспорта города Гомеля?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841-4F99-838A-2ADFEDD98F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841-4F99-838A-2ADFEDD98FDF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841-4F99-838A-2ADFEDD98F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ВСЁ РАВНО/НЕ ПОЛЬЗУЮСЬ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7.2</c:v>
                </c:pt>
                <c:pt idx="1">
                  <c:v>0.5</c:v>
                </c:pt>
                <c:pt idx="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41-4F99-838A-2ADFEDD98FD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83C-49CF-B1DC-26F96FB05B44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83C-49CF-B1DC-26F96FB05B44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83C-49CF-B1DC-26F96FB05B44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83C-49CF-B1DC-26F96FB05B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ОБЛАСТНАЯ БОЛЬНИЦА</c:v>
                </c:pt>
                <c:pt idx="1">
                  <c:v>ОАО МИЛКАВИТА</c:v>
                </c:pt>
                <c:pt idx="2">
                  <c:v>УЛИЦА СЕРЁГИНА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23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3C-49CF-B1DC-26F96FB05B4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F2E-4319-97A7-AA7DA6BABC5B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81EA-43B4-9023-AFE076699E66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F2E-4319-97A7-AA7DA6BABC5B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F2E-4319-97A7-AA7DA6BABC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ГИПЕРМАРКЕТ</c:v>
                </c:pt>
                <c:pt idx="1">
                  <c:v>МИКРОРАЙОН РЕЧИЦКИЙ</c:v>
                </c:pt>
                <c:pt idx="2">
                  <c:v>СОЛНЕЧНАЯ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2-47C6-AFE7-AA9A6D1D7D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3A-485F-87A9-94487B633D5C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3A-485F-87A9-94487B633D5C}"/>
              </c:ext>
            </c:extLst>
          </c:dPt>
          <c:dPt>
            <c:idx val="2"/>
            <c:bubble3D val="0"/>
            <c:explosion val="1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23A-485F-87A9-94487B633D5C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23A-485F-87A9-94487B633D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ЗИП</c:v>
                </c:pt>
                <c:pt idx="1">
                  <c:v>СТАНКОГОМЕЛЬ</c:v>
                </c:pt>
                <c:pt idx="2">
                  <c:v>КАРПОВИЧА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28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3A-485F-87A9-94487B633D5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D0-4264-A65C-4F0B70360138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D0-4264-A65C-4F0B70360138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D0-4264-A65C-4F0B70360138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D0-4264-A65C-4F0B703601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УНИВЕРМАГ ГОМЕЛЬ</c:v>
                </c:pt>
                <c:pt idx="1">
                  <c:v>ФАБРИКА 8 МАРТА</c:v>
                </c:pt>
                <c:pt idx="2">
                  <c:v>ЦИРК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12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D0-4264-A65C-4F0B7036013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83C-49CF-B1DC-26F96FB05B44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83C-49CF-B1DC-26F96FB05B44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83C-49CF-B1DC-26F96FB05B44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83C-49CF-B1DC-26F96FB05B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1"/>
                <c:pt idx="0">
                  <c:v>ВОКЗАЛ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3C-49CF-B1DC-26F96FB05B4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ГОТОВЫ ЛИ ВЫ ПРОЙТИ ПЕШКОМ 10-15 МИНУТ ДО ОСТАНОВОЧНОГО ПУНКТА В ЦЕЛЯХ СОКРАЩЕНИЯ ОБЩЕГО ВРЕМЕНИ НА ПУТЬ ДО НУЖНОГО МЕСТА?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ГОТОВЫ ЛИ ВЫ ПРОЙТИ ПЕШКОМ 10-15 МИНУТ ДО ОСТАНОВОЧНОГО ПУНКТА В ЦЕЛЯХ СОКРАЩЕНИЯ ОБЩЕГО ВРЕМЕНИ НА ПУТЬ ДО НУЖНОГО МЕСТА?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6F-46A8-8AC0-F804D127D35B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6F-46A8-8AC0-F804D127D35B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36F-46A8-8AC0-F804D127D35B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36F-46A8-8AC0-F804D127D3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ЗАВИСИТ ОТ ОСТАЛЬНЫХ ФАКТОРОВ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</c:v>
                </c:pt>
                <c:pt idx="1">
                  <c:v>17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7-4D54-A1B0-DCC55C06A4B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172-4636-8BD7-7720577AF0EF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172-4636-8BD7-7720577AF0EF}"/>
              </c:ext>
            </c:extLst>
          </c:dPt>
          <c:dPt>
            <c:idx val="2"/>
            <c:bubble3D val="0"/>
            <c:explosion val="1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172-4636-8BD7-7720577AF0EF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172-4636-8BD7-7720577AF0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7:30-9:00</c:v>
                </c:pt>
                <c:pt idx="1">
                  <c:v>23:00-1:00</c:v>
                </c:pt>
                <c:pt idx="2">
                  <c:v>ДРУГОЕ ВРЕМЯ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35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72-4636-8BD7-7720577AF0E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9E4-4D37-B8D3-A4FDB0E1207C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9E4-4D37-B8D3-A4FDB0E1207C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9E4-4D37-B8D3-A4FDB0E1207C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9E4-4D37-B8D3-A4FDB0E120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7:10-8:15</c:v>
                </c:pt>
                <c:pt idx="1">
                  <c:v>12:30-13:40</c:v>
                </c:pt>
                <c:pt idx="2">
                  <c:v>17:10-18:10</c:v>
                </c:pt>
                <c:pt idx="3">
                  <c:v>22:00-00:30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18</c:v>
                </c:pt>
                <c:pt idx="2">
                  <c:v>40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5-462A-AD13-2837AFF6601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УСТРАИВАЮТ ЛИ ВАС СУЩЕСТВУЮЩИЕ МАРШРУТЫ ОБЩЕСТВЕННОГО ТРАНСПОРТА?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УСТРАИВАЮТ ЛИ ВАС СУЩЕСТВУЮЩИЕ МАРШРУТЫ ОБЩЕСТВЕННОГО ТРАНСПОРТА?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F84-4631-A748-8A0299DFE852}"/>
              </c:ext>
            </c:extLst>
          </c:dPt>
          <c:dPt>
            <c:idx val="1"/>
            <c:bubble3D val="0"/>
            <c:explosion val="1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850-4149-BFD8-1F98631A5334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F84-4631-A748-8A0299DFE852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F84-4631-A748-8A0299DFE8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ЧАЩЕ ДА, ЧЕМ НЕТ</c:v>
                </c:pt>
                <c:pt idx="2">
                  <c:v>ЧАЩЕ НЕТ, ЧЕМ ДА (почему?)</c:v>
                </c:pt>
                <c:pt idx="3">
                  <c:v>НЕТ (почему?)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32</c:v>
                </c:pt>
                <c:pt idx="2">
                  <c:v>29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0-4149-BFD8-1F98631A533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948-487E-ADE3-413A11FF9C28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92-47C6-AFE7-AA9A6D1D7DB4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948-487E-ADE3-413A11FF9C28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948-487E-ADE3-413A11FF9C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АГРОГОРОДОК УРИЦКОЕ</c:v>
                </c:pt>
                <c:pt idx="1">
                  <c:v>ТЭЦ-2</c:v>
                </c:pt>
                <c:pt idx="2">
                  <c:v>МИКРОРАЙОН ЭНЕРГЕТИКОВ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  <c:pt idx="1">
                  <c:v>39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2-47C6-AFE7-AA9A6D1D7D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3A-485F-87A9-94487B633D5C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3A-485F-87A9-94487B633D5C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23A-485F-87A9-94487B633D5C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23A-485F-87A9-94487B633D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УЛИЦА СОСНОВАЯ</c:v>
                </c:pt>
                <c:pt idx="1">
                  <c:v>ЗАВОД ЦЕНТРОЛИТ</c:v>
                </c:pt>
                <c:pt idx="2">
                  <c:v>РАДИОЗАВОД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53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3A-485F-87A9-94487B633D5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D0-4264-A65C-4F0B70360138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D0-4264-A65C-4F0B70360138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D0-4264-A65C-4F0B70360138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D0-4264-A65C-4F0B703601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ТОРГОВЫЙ ЦЕНТР ОМА</c:v>
                </c:pt>
                <c:pt idx="1">
                  <c:v>МОЛОДЁЖНАЯ</c:v>
                </c:pt>
                <c:pt idx="2">
                  <c:v>ЗАВОД ЛИТЬЯ И НОРМАЛЕЙ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36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D0-4264-A65C-4F0B7036013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83C-49CF-B1DC-26F96FB05B44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83C-49CF-B1DC-26F96FB05B44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83C-49CF-B1DC-26F96FB05B44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83C-49CF-B1DC-26F96FB05B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ПРЕДПРИЯТИЕ САЛЕО-ГОМЕЛЬ</c:v>
                </c:pt>
                <c:pt idx="1">
                  <c:v>КУП ГОРЭЛЕКТРОТРАСПОРТ</c:v>
                </c:pt>
                <c:pt idx="2">
                  <c:v>АЗС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  <c:pt idx="1">
                  <c:v>36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3C-49CF-B1DC-26F96FB05B4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8BF-48E4-A605-F4AA0EE6C617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81EA-43B4-9023-AFE076699E66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8BF-48E4-A605-F4AA0EE6C617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8BF-48E4-A605-F4AA0EE6C6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УНИВЕРСАМ БРЯНСКИЙ</c:v>
                </c:pt>
                <c:pt idx="1">
                  <c:v>МИКРОРАЙОН КЛЁНКОВСКИЙ</c:v>
                </c:pt>
                <c:pt idx="2">
                  <c:v>УЛИЦА ЧЕЧЕРСКАЯ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43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2-47C6-AFE7-AA9A6D1D7D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3A-485F-87A9-94487B633D5C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3A-485F-87A9-94487B633D5C}"/>
              </c:ext>
            </c:extLst>
          </c:dPt>
          <c:dPt>
            <c:idx val="2"/>
            <c:bubble3D val="0"/>
            <c:explosion val="1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23A-485F-87A9-94487B633D5C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23A-485F-87A9-94487B633D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КРАСНЫЙ МАЯК</c:v>
                </c:pt>
                <c:pt idx="1">
                  <c:v>РОМАНОВИЧИ-2</c:v>
                </c:pt>
                <c:pt idx="2">
                  <c:v>УЛИЦА ПОЛЯКОВА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12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3A-485F-87A9-94487B633D5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D0-4264-A65C-4F0B70360138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D0-4264-A65C-4F0B70360138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D0-4264-A65C-4F0B70360138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D0-4264-A65C-4F0B703601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ОАО ЛАДА-СЕРВИС</c:v>
                </c:pt>
                <c:pt idx="1">
                  <c:v>ЗАВОД КРИСТАЛЛ</c:v>
                </c:pt>
                <c:pt idx="2">
                  <c:v>ЗАВОД САНТЕХЗАГОТОВОК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80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D0-4264-A65C-4F0B7036013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5103674"/>
            <a:ext cx="9144000" cy="175432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692" y="1497125"/>
            <a:ext cx="730758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8800" dirty="0" smtClean="0">
                <a:latin typeface="Century Gothic" panose="020B0502020202020204" pitchFamily="34" charset="0"/>
              </a:rPr>
              <a:t>«Транспорт будущего» 2021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3044" y="4175298"/>
            <a:ext cx="6858000" cy="165576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Century Gothic" panose="020B0502020202020204" pitchFamily="34" charset="0"/>
              </a:rPr>
              <a:t>Транспортные подземные магистрали для </a:t>
            </a:r>
            <a:r>
              <a:rPr lang="ru-RU" sz="3600" dirty="0" err="1" smtClean="0">
                <a:latin typeface="Century Gothic" panose="020B0502020202020204" pitchFamily="34" charset="0"/>
              </a:rPr>
              <a:t>г.Гомеля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7336" y="5367098"/>
            <a:ext cx="3257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Century Gothic" panose="020B0502020202020204" pitchFamily="34" charset="0"/>
              </a:rPr>
              <a:t>Гатальская</a:t>
            </a:r>
            <a:r>
              <a:rPr lang="ru-RU" sz="2400" dirty="0" smtClean="0">
                <a:latin typeface="Century Gothic" panose="020B0502020202020204" pitchFamily="34" charset="0"/>
              </a:rPr>
              <a:t> М.А.</a:t>
            </a:r>
          </a:p>
          <a:p>
            <a:r>
              <a:rPr lang="ru-RU" sz="2400" dirty="0" err="1" smtClean="0">
                <a:latin typeface="Century Gothic" panose="020B0502020202020204" pitchFamily="34" charset="0"/>
              </a:rPr>
              <a:t>Глушак</a:t>
            </a:r>
            <a:r>
              <a:rPr lang="ru-RU" sz="2400" dirty="0" smtClean="0">
                <a:latin typeface="Century Gothic" panose="020B0502020202020204" pitchFamily="34" charset="0"/>
              </a:rPr>
              <a:t> В.А.</a:t>
            </a:r>
          </a:p>
          <a:p>
            <a:r>
              <a:rPr lang="ru-RU" sz="2400" dirty="0" err="1" smtClean="0">
                <a:latin typeface="Century Gothic" panose="020B0502020202020204" pitchFamily="34" charset="0"/>
              </a:rPr>
              <a:t>Кореликова</a:t>
            </a:r>
            <a:r>
              <a:rPr lang="ru-RU" sz="2400" dirty="0" smtClean="0">
                <a:latin typeface="Century Gothic" panose="020B0502020202020204" pitchFamily="34" charset="0"/>
              </a:rPr>
              <a:t> Е.В.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648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3" y="1419692"/>
            <a:ext cx="4582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/>
              <a:t>В КАКОЕ ВРЕМЯ ВЫ ЧАЩЕ ВСЕГО ПОЛЬЗУЕТЕСЬ ОБЩЕСТВЕННЫМ ТРАНСПОРТОМ В БУДНИЕ ДНИ?</a:t>
            </a:r>
            <a:endParaRPr lang="ru-RU" sz="135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55029" y="1419691"/>
            <a:ext cx="39678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/>
              <a:t>В ВЫХОНЫЕ ДНИ? (СУББОТА, ВОСКРЕСЕНЬЕ, ПРАЗНИЧНЫЕ ДНИ)</a:t>
            </a:r>
            <a:endParaRPr lang="ru-RU" sz="1350" b="1" dirty="0"/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4732563" y="2028369"/>
          <a:ext cx="4212772" cy="324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/>
          </p:nvPr>
        </p:nvGraphicFramePr>
        <p:xfrm>
          <a:off x="348343" y="2028369"/>
          <a:ext cx="4680857" cy="324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88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2" y="531954"/>
            <a:ext cx="8376756" cy="5923683"/>
          </a:xfrm>
        </p:spPr>
      </p:pic>
    </p:spTree>
    <p:extLst>
      <p:ext uri="{BB962C8B-B14F-4D97-AF65-F5344CB8AC3E}">
        <p14:creationId xmlns:p14="http://schemas.microsoft.com/office/powerpoint/2010/main" val="37311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8" y="365126"/>
            <a:ext cx="8636403" cy="6107294"/>
          </a:xfrm>
        </p:spPr>
      </p:pic>
    </p:spTree>
    <p:extLst>
      <p:ext uri="{BB962C8B-B14F-4D97-AF65-F5344CB8AC3E}">
        <p14:creationId xmlns:p14="http://schemas.microsoft.com/office/powerpoint/2010/main" val="13376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05" y="217714"/>
            <a:ext cx="6564790" cy="6564790"/>
          </a:xfrm>
        </p:spPr>
      </p:pic>
    </p:spTree>
    <p:extLst>
      <p:ext uri="{BB962C8B-B14F-4D97-AF65-F5344CB8AC3E}">
        <p14:creationId xmlns:p14="http://schemas.microsoft.com/office/powerpoint/2010/main" val="13021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8328531" cy="5889580"/>
          </a:xfrm>
        </p:spPr>
      </p:pic>
    </p:spTree>
    <p:extLst>
      <p:ext uri="{BB962C8B-B14F-4D97-AF65-F5344CB8AC3E}">
        <p14:creationId xmlns:p14="http://schemas.microsoft.com/office/powerpoint/2010/main" val="39329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3" y="565424"/>
            <a:ext cx="8218593" cy="5811837"/>
          </a:xfrm>
        </p:spPr>
      </p:pic>
    </p:spTree>
    <p:extLst>
      <p:ext uri="{BB962C8B-B14F-4D97-AF65-F5344CB8AC3E}">
        <p14:creationId xmlns:p14="http://schemas.microsoft.com/office/powerpoint/2010/main" val="11960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8" y="383769"/>
            <a:ext cx="8734923" cy="6176963"/>
          </a:xfrm>
        </p:spPr>
      </p:pic>
    </p:spTree>
    <p:extLst>
      <p:ext uri="{BB962C8B-B14F-4D97-AF65-F5344CB8AC3E}">
        <p14:creationId xmlns:p14="http://schemas.microsoft.com/office/powerpoint/2010/main" val="8176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1" y="365126"/>
            <a:ext cx="8648718" cy="6116003"/>
          </a:xfrm>
        </p:spPr>
      </p:pic>
    </p:spTree>
    <p:extLst>
      <p:ext uri="{BB962C8B-B14F-4D97-AF65-F5344CB8AC3E}">
        <p14:creationId xmlns:p14="http://schemas.microsoft.com/office/powerpoint/2010/main" val="28437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7573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latin typeface="Century Gothic" panose="020B0502020202020204" pitchFamily="34" charset="0"/>
              </a:rPr>
              <a:t>Спасибо за внимание!</a:t>
            </a:r>
            <a:endParaRPr lang="ru-RU" sz="66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2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1" y="0"/>
            <a:ext cx="9144001" cy="8882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9941" y="-1225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Century Gothic" panose="020B0502020202020204" pitchFamily="34" charset="0"/>
              </a:rPr>
              <a:t>Проблема современного мира – «пробки»</a:t>
            </a:r>
            <a:endParaRPr lang="ru-RU" sz="3000" dirty="0">
              <a:latin typeface="Century Gothic" panose="020B0502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0" y="949530"/>
            <a:ext cx="6733262" cy="5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14" y="628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entury Gothic" panose="020B0502020202020204" pitchFamily="34" charset="0"/>
              </a:rPr>
              <a:t>Над работой трудились: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1" y="2022774"/>
            <a:ext cx="2039903" cy="306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76" y="2022974"/>
            <a:ext cx="3065417" cy="3065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75" y="2022773"/>
            <a:ext cx="2444733" cy="306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3926" y="5088389"/>
            <a:ext cx="2278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Century Gothic" panose="020B0502020202020204" pitchFamily="34" charset="0"/>
              </a:rPr>
              <a:t>Гатальская</a:t>
            </a:r>
            <a:r>
              <a:rPr lang="ru-RU" sz="2000" dirty="0" smtClean="0">
                <a:latin typeface="Century Gothic" panose="020B0502020202020204" pitchFamily="34" charset="0"/>
              </a:rPr>
              <a:t> Мария Александровна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1327" y="5083570"/>
            <a:ext cx="2278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Century Gothic" panose="020B0502020202020204" pitchFamily="34" charset="0"/>
              </a:rPr>
              <a:t>Кореликова</a:t>
            </a:r>
            <a:r>
              <a:rPr lang="ru-RU" sz="2000" dirty="0" smtClean="0">
                <a:latin typeface="Century Gothic" panose="020B0502020202020204" pitchFamily="34" charset="0"/>
              </a:rPr>
              <a:t> Елизавета Викторовна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1222" y="5092716"/>
            <a:ext cx="2278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Century Gothic" panose="020B0502020202020204" pitchFamily="34" charset="0"/>
              </a:rPr>
              <a:t>Глушак</a:t>
            </a:r>
            <a:r>
              <a:rPr lang="ru-RU" sz="2000" dirty="0" smtClean="0">
                <a:latin typeface="Century Gothic" panose="020B0502020202020204" pitchFamily="34" charset="0"/>
              </a:rPr>
              <a:t> Виктория Александровна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9669"/>
            <a:ext cx="7886700" cy="88764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Century Gothic" panose="020B0502020202020204" pitchFamily="34" charset="0"/>
              </a:rPr>
              <a:t>Зоны </a:t>
            </a:r>
            <a:r>
              <a:rPr lang="ru-RU" sz="3000" dirty="0" smtClean="0">
                <a:latin typeface="Century Gothic" panose="020B0502020202020204" pitchFamily="34" charset="0"/>
              </a:rPr>
              <a:t>повышенной </a:t>
            </a:r>
            <a:r>
              <a:rPr lang="ru-RU" sz="3000" dirty="0" smtClean="0">
                <a:latin typeface="Century Gothic" panose="020B0502020202020204" pitchFamily="34" charset="0"/>
              </a:rPr>
              <a:t>потребности</a:t>
            </a:r>
            <a:endParaRPr lang="ru-RU" sz="30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99" y="887640"/>
            <a:ext cx="8669802" cy="5811837"/>
          </a:xfrm>
        </p:spPr>
      </p:pic>
    </p:spTree>
    <p:extLst>
      <p:ext uri="{BB962C8B-B14F-4D97-AF65-F5344CB8AC3E}">
        <p14:creationId xmlns:p14="http://schemas.microsoft.com/office/powerpoint/2010/main" val="3579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1051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latin typeface="Century Gothic" panose="020B0502020202020204" pitchFamily="34" charset="0"/>
              </a:rPr>
              <a:t>М</a:t>
            </a:r>
            <a:r>
              <a:rPr lang="ru-RU" sz="3000" dirty="0" smtClean="0">
                <a:latin typeface="Century Gothic" panose="020B0502020202020204" pitchFamily="34" charset="0"/>
              </a:rPr>
              <a:t>аршруты</a:t>
            </a:r>
            <a:endParaRPr lang="ru-RU" sz="30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99" y="957309"/>
            <a:ext cx="8669802" cy="5811837"/>
          </a:xfrm>
        </p:spPr>
      </p:pic>
    </p:spTree>
    <p:extLst>
      <p:ext uri="{BB962C8B-B14F-4D97-AF65-F5344CB8AC3E}">
        <p14:creationId xmlns:p14="http://schemas.microsoft.com/office/powerpoint/2010/main" val="10941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50863081"/>
              </p:ext>
            </p:extLst>
          </p:nvPr>
        </p:nvGraphicFramePr>
        <p:xfrm>
          <a:off x="746760" y="802640"/>
          <a:ext cx="7629144" cy="508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665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91036141"/>
              </p:ext>
            </p:extLst>
          </p:nvPr>
        </p:nvGraphicFramePr>
        <p:xfrm>
          <a:off x="1115132" y="442104"/>
          <a:ext cx="6977308" cy="48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09246" y="5484513"/>
            <a:ext cx="4022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Ответы на вопрос «почему?»:</a:t>
            </a:r>
          </a:p>
          <a:p>
            <a:pPr marL="214313" indent="-214313">
              <a:buFontTx/>
              <a:buChar char="-"/>
            </a:pPr>
            <a:r>
              <a:rPr lang="ru-RU" sz="1200" dirty="0"/>
              <a:t>Слишком большое количество остановок;</a:t>
            </a:r>
          </a:p>
          <a:p>
            <a:pPr marL="214313" indent="-214313">
              <a:buFontTx/>
              <a:buChar char="-"/>
            </a:pPr>
            <a:r>
              <a:rPr lang="ru-RU" sz="1200" dirty="0"/>
              <a:t>Нет прямого маршрута до нужного места;</a:t>
            </a:r>
          </a:p>
          <a:p>
            <a:pPr marL="214313" indent="-214313">
              <a:buFontTx/>
              <a:buChar char="-"/>
            </a:pPr>
            <a:r>
              <a:rPr lang="ru-RU" sz="1200" dirty="0"/>
              <a:t>Приходится делать пересадки.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0663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/>
          </p:nvPr>
        </p:nvGraphicFramePr>
        <p:xfrm>
          <a:off x="153532" y="1211941"/>
          <a:ext cx="4659086" cy="237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6143" y="934943"/>
            <a:ext cx="62024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/>
              <a:t>ВЫБЕРИТЕ НАИБОЛЕЕ ЧАСТО ИСПОЛЬЗУЕМУЮ ОСТАНОВКУ ИЗ ПРЕДЛОЖЕННЫХ</a:t>
            </a:r>
            <a:endParaRPr lang="ru-RU" sz="1350" b="1" dirty="0"/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4284094" y="1211942"/>
          <a:ext cx="4659086" cy="237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/>
          </p:nvPr>
        </p:nvGraphicFramePr>
        <p:xfrm>
          <a:off x="153532" y="3589564"/>
          <a:ext cx="4659086" cy="237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/>
          </p:nvPr>
        </p:nvGraphicFramePr>
        <p:xfrm>
          <a:off x="4284094" y="3589564"/>
          <a:ext cx="4659086" cy="237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8853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/>
          </p:nvPr>
        </p:nvGraphicFramePr>
        <p:xfrm>
          <a:off x="468085" y="1211940"/>
          <a:ext cx="4659086" cy="237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/>
          </p:nvPr>
        </p:nvGraphicFramePr>
        <p:xfrm>
          <a:off x="4582885" y="1211942"/>
          <a:ext cx="4659086" cy="237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/>
          </p:nvPr>
        </p:nvGraphicFramePr>
        <p:xfrm>
          <a:off x="468085" y="3589563"/>
          <a:ext cx="4659086" cy="237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/>
          </p:nvPr>
        </p:nvGraphicFramePr>
        <p:xfrm>
          <a:off x="4582885" y="3589564"/>
          <a:ext cx="4659086" cy="237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842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/>
          </p:nvPr>
        </p:nvGraphicFramePr>
        <p:xfrm>
          <a:off x="468085" y="1211940"/>
          <a:ext cx="4659086" cy="237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/>
          </p:nvPr>
        </p:nvGraphicFramePr>
        <p:xfrm>
          <a:off x="4582885" y="1211942"/>
          <a:ext cx="4659086" cy="237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/>
          </p:nvPr>
        </p:nvGraphicFramePr>
        <p:xfrm>
          <a:off x="468085" y="3589563"/>
          <a:ext cx="4659086" cy="237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/>
          </p:nvPr>
        </p:nvGraphicFramePr>
        <p:xfrm>
          <a:off x="4582885" y="3589564"/>
          <a:ext cx="4659086" cy="237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99571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142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Office Theme</vt:lpstr>
      <vt:lpstr>«Транспорт будущего» 2021</vt:lpstr>
      <vt:lpstr>Проблема современного мира – «пробки»</vt:lpstr>
      <vt:lpstr>Зоны повышенной потребности</vt:lpstr>
      <vt:lpstr>Маршруты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Над работой трудились: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Vika</cp:lastModifiedBy>
  <cp:revision>10</cp:revision>
  <dcterms:created xsi:type="dcterms:W3CDTF">2019-02-21T15:01:25Z</dcterms:created>
  <dcterms:modified xsi:type="dcterms:W3CDTF">2020-11-27T11:11:06Z</dcterms:modified>
</cp:coreProperties>
</file>