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88" r:id="rId2"/>
    <p:sldId id="290" r:id="rId3"/>
    <p:sldId id="291" r:id="rId4"/>
    <p:sldId id="292" r:id="rId5"/>
    <p:sldId id="317" r:id="rId6"/>
    <p:sldId id="318" r:id="rId7"/>
    <p:sldId id="312" r:id="rId8"/>
    <p:sldId id="310" r:id="rId9"/>
    <p:sldId id="311" r:id="rId10"/>
    <p:sldId id="314" r:id="rId11"/>
    <p:sldId id="319" r:id="rId12"/>
    <p:sldId id="280" r:id="rId13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3" pos="3840" userDrawn="1">
          <p15:clr>
            <a:srgbClr val="A4A3A4"/>
          </p15:clr>
        </p15:guide>
        <p15:guide id="4" pos="80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0808"/>
    <a:srgbClr val="006F83"/>
    <a:srgbClr val="FFFFFF"/>
    <a:srgbClr val="7A0000"/>
    <a:srgbClr val="AF6666"/>
    <a:srgbClr val="3D8C41"/>
    <a:srgbClr val="32A1A6"/>
    <a:srgbClr val="EBEBDD"/>
    <a:srgbClr val="4D4D4D"/>
    <a:srgbClr val="DED8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267" autoAdjust="0"/>
  </p:normalViewPr>
  <p:slideViewPr>
    <p:cSldViewPr snapToGrid="0" showGuides="1">
      <p:cViewPr>
        <p:scale>
          <a:sx n="88" d="100"/>
          <a:sy n="88" d="100"/>
        </p:scale>
        <p:origin x="422" y="-130"/>
      </p:cViewPr>
      <p:guideLst>
        <p:guide orient="horz" pos="2160"/>
        <p:guide pos="3840"/>
        <p:guide pos="801"/>
      </p:guideLst>
    </p:cSldViewPr>
  </p:slideViewPr>
  <p:outlineViewPr>
    <p:cViewPr>
      <p:scale>
        <a:sx n="33" d="100"/>
        <a:sy n="33" d="100"/>
      </p:scale>
      <p:origin x="0" y="-1027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8" d="100"/>
          <a:sy n="88" d="100"/>
        </p:scale>
        <p:origin x="382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0EE4C60F-CCEE-4849-8BF8-7C8A5DECBC5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0138EFE-B0EB-46B9-9988-C15EDAE53BD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7EAB159-4E13-475F-AFC2-014DB4F4342E}" type="datetime1">
              <a:rPr lang="ru-RU" smtClean="0"/>
              <a:t>01.12.2020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56972C1-2B46-4BF1-B2C5-D1B7FEC2F08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 4">
            <a:extLst>
              <a:ext uri="{FF2B5EF4-FFF2-40B4-BE49-F238E27FC236}">
                <a16:creationId xmlns:a16="http://schemas.microsoft.com/office/drawing/2014/main" id="{2E6EFF4B-2573-4BDA-A6F2-A5502C91380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A3EE74F-E86B-4506-9DE4-E1532F489F4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410766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8B077E-C0E0-4C18-B51B-1F886586A44B}" type="datetime1">
              <a:rPr lang="ru-RU" smtClean="0"/>
              <a:pPr/>
              <a:t>01.12.2020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5F4110D-4E99-49C1-BF09-9D9E5818BB6B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7734489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5F4110D-4E99-49C1-BF09-9D9E5818BB6B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04014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5F4110D-4E99-49C1-BF09-9D9E5818BB6B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5479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с логотип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899954E-D83C-4E03-A51E-E9EFC4CB52C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5FAA74F-DE92-4414-B0C7-466184CBCC99}"/>
              </a:ext>
            </a:extLst>
          </p:cNvPr>
          <p:cNvSpPr/>
          <p:nvPr userDrawn="1"/>
        </p:nvSpPr>
        <p:spPr>
          <a:xfrm>
            <a:off x="4093463" y="404813"/>
            <a:ext cx="4005072" cy="17128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EEB3FF-7F57-482E-BA1B-44AD9E95F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11" name="Текст 9">
            <a:extLst>
              <a:ext uri="{FF2B5EF4-FFF2-40B4-BE49-F238E27FC236}">
                <a16:creationId xmlns:a16="http://schemas.microsoft.com/office/drawing/2014/main" id="{D9D4896A-B348-4A66-B8A4-5E68BBCC49E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93464" y="5296342"/>
            <a:ext cx="4005072" cy="1561657"/>
          </a:xfrm>
          <a:solidFill>
            <a:schemeClr val="tx1"/>
          </a:solidFill>
        </p:spPr>
        <p:txBody>
          <a:bodyPr tIns="90000" bIns="90000" rtlCol="0" anchor="ctr" anchorCtr="0">
            <a:noAutofit/>
          </a:bodyPr>
          <a:lstStyle>
            <a:lvl1pPr marL="0" indent="0" algn="ctr">
              <a:spcBef>
                <a:spcPts val="600"/>
              </a:spcBef>
              <a:buNone/>
              <a:defRPr sz="2800" i="0">
                <a:solidFill>
                  <a:schemeClr val="bg1"/>
                </a:solidFill>
              </a:defRPr>
            </a:lvl1pPr>
            <a:lvl2pPr marL="457200" indent="0" algn="ctr">
              <a:buNone/>
              <a:defRPr sz="2800">
                <a:solidFill>
                  <a:schemeClr val="bg1"/>
                </a:solidFill>
              </a:defRPr>
            </a:lvl2pPr>
            <a:lvl3pPr marL="914400" indent="0" algn="ctr">
              <a:buNone/>
              <a:defRPr sz="2800">
                <a:solidFill>
                  <a:schemeClr val="bg1"/>
                </a:solidFill>
              </a:defRPr>
            </a:lvl3pPr>
            <a:lvl4pPr marL="1371600" indent="0" algn="ctr">
              <a:buNone/>
              <a:defRPr sz="2800">
                <a:solidFill>
                  <a:schemeClr val="bg1"/>
                </a:solidFill>
              </a:defRPr>
            </a:lvl4pPr>
            <a:lvl5pPr marL="1828800" indent="0" algn="ctr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 dirty="0"/>
              <a:t>Изменить образец</a:t>
            </a:r>
            <a:br>
              <a:rPr lang="ru-RU" noProof="0" dirty="0"/>
            </a:br>
            <a:r>
              <a:rPr lang="ru-RU" noProof="0" dirty="0"/>
              <a:t>текста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0824308D-CE80-4FF7-81BB-AFBECF7EA2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3464" y="2117623"/>
            <a:ext cx="4005072" cy="2977551"/>
          </a:xfrm>
          <a:solidFill>
            <a:schemeClr val="tx1"/>
          </a:solidFill>
        </p:spPr>
        <p:txBody>
          <a:bodyPr tIns="72000" bIns="216000" rtlCol="0" anchor="b">
            <a:normAutofit/>
          </a:bodyPr>
          <a:lstStyle>
            <a:lvl1pPr algn="ctr">
              <a:lnSpc>
                <a:spcPct val="85000"/>
              </a:lnSpc>
              <a:defRPr lang="ru-RU" sz="6000" b="1" kern="1200" dirty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ru-RU" noProof="0" dirty="0"/>
              <a:t>ЩЕЛКНИТЕ, ЧТОБЫ ИЗМЕНИТЬ ЗАГОЛОВОК</a:t>
            </a:r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id="{2E46EE0C-8420-4BA8-9E2D-0780DB1E650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30140" y="953857"/>
            <a:ext cx="2331720" cy="539496"/>
          </a:xfrm>
          <a:ln>
            <a:noFill/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0" name="Прямоугольник 6" descr="Прямоугольная фигура">
            <a:extLst>
              <a:ext uri="{FF2B5EF4-FFF2-40B4-BE49-F238E27FC236}">
                <a16:creationId xmlns:a16="http://schemas.microsoft.com/office/drawing/2014/main" id="{0A900D34-4B01-4389-9CFF-FFCB0CF7A3CC}"/>
              </a:ext>
            </a:extLst>
          </p:cNvPr>
          <p:cNvSpPr/>
          <p:nvPr userDrawn="1"/>
        </p:nvSpPr>
        <p:spPr>
          <a:xfrm>
            <a:off x="4493895" y="1916455"/>
            <a:ext cx="7704000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18865235-7FA6-4F58-B90E-4404EAE577DF}"/>
              </a:ext>
            </a:extLst>
          </p:cNvPr>
          <p:cNvSpPr/>
          <p:nvPr userDrawn="1"/>
        </p:nvSpPr>
        <p:spPr>
          <a:xfrm>
            <a:off x="4093463" y="5095174"/>
            <a:ext cx="4005072" cy="2240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9" name="Прямоугольник 5" descr="Прямоугольная фигура">
            <a:extLst>
              <a:ext uri="{FF2B5EF4-FFF2-40B4-BE49-F238E27FC236}">
                <a16:creationId xmlns:a16="http://schemas.microsoft.com/office/drawing/2014/main" id="{72ED261F-FABA-4D73-8360-A897A6082FA6}"/>
              </a:ext>
            </a:extLst>
          </p:cNvPr>
          <p:cNvSpPr/>
          <p:nvPr userDrawn="1"/>
        </p:nvSpPr>
        <p:spPr>
          <a:xfrm>
            <a:off x="-1" y="5095175"/>
            <a:ext cx="7596000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568437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чисе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69B2652-8511-4839-BEE4-52E3C2B884D9}"/>
              </a:ext>
            </a:extLst>
          </p:cNvPr>
          <p:cNvSpPr/>
          <p:nvPr userDrawn="1"/>
        </p:nvSpPr>
        <p:spPr>
          <a:xfrm>
            <a:off x="11352213" y="6246908"/>
            <a:ext cx="839787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9" name="Текст 2">
            <a:extLst>
              <a:ext uri="{FF2B5EF4-FFF2-40B4-BE49-F238E27FC236}">
                <a16:creationId xmlns:a16="http://schemas.microsoft.com/office/drawing/2014/main" id="{F947FF51-80C5-433A-A515-4334E29588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2258" y="3689555"/>
            <a:ext cx="4405067" cy="1737210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buNone/>
              <a:defRPr sz="1800" b="1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0" name="Текст 2">
            <a:extLst>
              <a:ext uri="{FF2B5EF4-FFF2-40B4-BE49-F238E27FC236}">
                <a16:creationId xmlns:a16="http://schemas.microsoft.com/office/drawing/2014/main" id="{1F5FB13D-D6DC-4762-A443-A1E33781FA69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284490" y="2620884"/>
            <a:ext cx="4955429" cy="808115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bg2"/>
              </a:buClr>
              <a:buFont typeface="Wingdings" panose="05000000000000000000" pitchFamily="2" charset="2"/>
              <a:buNone/>
              <a:defRPr sz="1400" b="0" i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58EFAFB9-41FD-471B-8C26-B5481B74C3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1904701"/>
            <a:ext cx="4422014" cy="1325563"/>
          </a:xfrm>
        </p:spPr>
        <p:txBody>
          <a:bodyPr lIns="0" tIns="0" rIns="0" bIns="0" rtlCol="0" anchor="b" anchorCtr="0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 dirty="0"/>
              <a:t>НАЖМИТЕ, ЧТОБЫ ИЗМЕНИТЬ ОБРАЗЕЦ ЗАГОЛОВКА</a:t>
            </a:r>
          </a:p>
        </p:txBody>
      </p:sp>
      <p:sp>
        <p:nvSpPr>
          <p:cNvPr id="12" name="Рисунок 13">
            <a:extLst>
              <a:ext uri="{FF2B5EF4-FFF2-40B4-BE49-F238E27FC236}">
                <a16:creationId xmlns:a16="http://schemas.microsoft.com/office/drawing/2014/main" id="{EE15F6C3-281B-4328-BDB8-4C898228A1B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9788" y="774398"/>
            <a:ext cx="2331720" cy="539496"/>
          </a:xfrm>
          <a:ln>
            <a:noFill/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7" name="Текст 2">
            <a:extLst>
              <a:ext uri="{FF2B5EF4-FFF2-40B4-BE49-F238E27FC236}">
                <a16:creationId xmlns:a16="http://schemas.microsoft.com/office/drawing/2014/main" id="{F0D239C0-D332-4295-B0D2-EE7E153AEF85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6284490" y="2107734"/>
            <a:ext cx="4955429" cy="430592"/>
          </a:xfrm>
        </p:spPr>
        <p:txBody>
          <a:bodyPr lIns="0" tIns="0" rIns="0" bIns="0" rtlCol="0" anchor="b">
            <a:normAutofit/>
          </a:bodyPr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4" name="Текст 2">
            <a:extLst>
              <a:ext uri="{FF2B5EF4-FFF2-40B4-BE49-F238E27FC236}">
                <a16:creationId xmlns:a16="http://schemas.microsoft.com/office/drawing/2014/main" id="{260CEEAE-673F-4CB5-B22D-3567AE8002CC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6284489" y="976103"/>
            <a:ext cx="4955429" cy="1128424"/>
          </a:xfrm>
        </p:spPr>
        <p:txBody>
          <a:bodyPr lIns="0" tIns="0" rIns="0" bIns="0" rtlCol="0" anchor="b">
            <a:noAutofit/>
          </a:bodyPr>
          <a:lstStyle>
            <a:lvl1pPr marL="0" indent="0">
              <a:buNone/>
              <a:defRPr sz="7000" b="1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12 345 ₽</a:t>
            </a:r>
          </a:p>
        </p:txBody>
      </p:sp>
      <p:sp>
        <p:nvSpPr>
          <p:cNvPr id="25" name="Текст 2">
            <a:extLst>
              <a:ext uri="{FF2B5EF4-FFF2-40B4-BE49-F238E27FC236}">
                <a16:creationId xmlns:a16="http://schemas.microsoft.com/office/drawing/2014/main" id="{B4825933-91D2-4FC0-BB9B-5D124BF9D51B}"/>
              </a:ext>
            </a:extLst>
          </p:cNvPr>
          <p:cNvSpPr>
            <a:spLocks noGrp="1"/>
          </p:cNvSpPr>
          <p:nvPr>
            <p:ph type="body" idx="29"/>
          </p:nvPr>
        </p:nvSpPr>
        <p:spPr>
          <a:xfrm>
            <a:off x="6284490" y="5321068"/>
            <a:ext cx="4955429" cy="548574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bg2"/>
              </a:buClr>
              <a:buFont typeface="Wingdings" panose="05000000000000000000" pitchFamily="2" charset="2"/>
              <a:buNone/>
              <a:defRPr sz="1400" b="0" i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6" name="Текст 2">
            <a:extLst>
              <a:ext uri="{FF2B5EF4-FFF2-40B4-BE49-F238E27FC236}">
                <a16:creationId xmlns:a16="http://schemas.microsoft.com/office/drawing/2014/main" id="{6D20445D-98AF-47B2-9FBD-AF19976FE079}"/>
              </a:ext>
            </a:extLst>
          </p:cNvPr>
          <p:cNvSpPr>
            <a:spLocks noGrp="1"/>
          </p:cNvSpPr>
          <p:nvPr>
            <p:ph type="body" idx="30"/>
          </p:nvPr>
        </p:nvSpPr>
        <p:spPr>
          <a:xfrm>
            <a:off x="6284490" y="4807915"/>
            <a:ext cx="4955429" cy="430592"/>
          </a:xfrm>
        </p:spPr>
        <p:txBody>
          <a:bodyPr lIns="0" tIns="0" rIns="0" bIns="0" rtlCol="0" anchor="b">
            <a:normAutofit/>
          </a:bodyPr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7" name="Текст 2">
            <a:extLst>
              <a:ext uri="{FF2B5EF4-FFF2-40B4-BE49-F238E27FC236}">
                <a16:creationId xmlns:a16="http://schemas.microsoft.com/office/drawing/2014/main" id="{26B4ED62-0191-4136-BE3C-958CFAB7AC9B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6284489" y="3676284"/>
            <a:ext cx="4955429" cy="1128424"/>
          </a:xfrm>
        </p:spPr>
        <p:txBody>
          <a:bodyPr lIns="0" tIns="0" rIns="0" bIns="0" rtlCol="0" anchor="b">
            <a:noAutofit/>
          </a:bodyPr>
          <a:lstStyle>
            <a:lvl1pPr marL="0" indent="0">
              <a:buNone/>
              <a:defRPr sz="7000" b="1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6789 ₽</a:t>
            </a:r>
          </a:p>
        </p:txBody>
      </p:sp>
      <p:sp>
        <p:nvSpPr>
          <p:cNvPr id="15" name="Прямоугольник 13" descr="Прямоугольная фигура">
            <a:extLst>
              <a:ext uri="{FF2B5EF4-FFF2-40B4-BE49-F238E27FC236}">
                <a16:creationId xmlns:a16="http://schemas.microsoft.com/office/drawing/2014/main" id="{7A6E2CC8-AD16-49DE-83C6-DA0AA5063E1D}"/>
              </a:ext>
            </a:extLst>
          </p:cNvPr>
          <p:cNvSpPr/>
          <p:nvPr userDrawn="1"/>
        </p:nvSpPr>
        <p:spPr>
          <a:xfrm>
            <a:off x="-2" y="3341010"/>
            <a:ext cx="4716000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624405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статисти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59A7BA7-C33A-4105-8F53-B8940C0A3F83}"/>
              </a:ext>
            </a:extLst>
          </p:cNvPr>
          <p:cNvSpPr/>
          <p:nvPr userDrawn="1"/>
        </p:nvSpPr>
        <p:spPr>
          <a:xfrm>
            <a:off x="4408227" y="-9144"/>
            <a:ext cx="1353312" cy="343814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995FDDE8-E604-43B2-9010-7650176DFE1B}"/>
              </a:ext>
            </a:extLst>
          </p:cNvPr>
          <p:cNvSpPr/>
          <p:nvPr userDrawn="1"/>
        </p:nvSpPr>
        <p:spPr>
          <a:xfrm>
            <a:off x="6051420" y="0"/>
            <a:ext cx="2039112" cy="343814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9DC30695-97E1-4601-8C7B-961D69628644}"/>
              </a:ext>
            </a:extLst>
          </p:cNvPr>
          <p:cNvSpPr/>
          <p:nvPr userDrawn="1"/>
        </p:nvSpPr>
        <p:spPr>
          <a:xfrm>
            <a:off x="8380413" y="0"/>
            <a:ext cx="2971800" cy="343814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69B2652-8511-4839-BEE4-52E3C2B884D9}"/>
              </a:ext>
            </a:extLst>
          </p:cNvPr>
          <p:cNvSpPr/>
          <p:nvPr userDrawn="1"/>
        </p:nvSpPr>
        <p:spPr>
          <a:xfrm>
            <a:off x="11352213" y="6246908"/>
            <a:ext cx="839787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58EFAFB9-41FD-471B-8C26-B5481B74C3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4571999"/>
            <a:ext cx="4422014" cy="1508823"/>
          </a:xfrm>
        </p:spPr>
        <p:txBody>
          <a:bodyPr lIns="0" tIns="0" rIns="0" bIns="0" rtlCol="0" anchor="b" anchorCtr="0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 dirty="0"/>
              <a:t>НАЖМИТЕ, ЧТОБЫ ИЗМЕНИТЬ ОБРАЗЕЦ ЗАГОЛОВКА</a:t>
            </a:r>
          </a:p>
        </p:txBody>
      </p:sp>
      <p:sp>
        <p:nvSpPr>
          <p:cNvPr id="12" name="Рисунок 13">
            <a:extLst>
              <a:ext uri="{FF2B5EF4-FFF2-40B4-BE49-F238E27FC236}">
                <a16:creationId xmlns:a16="http://schemas.microsoft.com/office/drawing/2014/main" id="{EE15F6C3-281B-4328-BDB8-4C898228A1B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9788" y="774398"/>
            <a:ext cx="2331720" cy="539496"/>
          </a:xfrm>
          <a:ln>
            <a:noFill/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7" name="Текст 2">
            <a:extLst>
              <a:ext uri="{FF2B5EF4-FFF2-40B4-BE49-F238E27FC236}">
                <a16:creationId xmlns:a16="http://schemas.microsoft.com/office/drawing/2014/main" id="{F0D239C0-D332-4295-B0D2-EE7E153AEF85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4408227" y="2494818"/>
            <a:ext cx="1353314" cy="430592"/>
          </a:xfrm>
        </p:spPr>
        <p:txBody>
          <a:bodyPr lIns="0" tIns="0" rIns="0" bIns="0" rtlCol="0" anchor="b">
            <a:normAutofit/>
          </a:bodyPr>
          <a:lstStyle>
            <a:lvl1pPr marL="0" indent="0" algn="ctr">
              <a:buNone/>
              <a:defRPr sz="2800" b="0" i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Миллиардов</a:t>
            </a:r>
          </a:p>
        </p:txBody>
      </p:sp>
      <p:sp>
        <p:nvSpPr>
          <p:cNvPr id="24" name="Текст 2">
            <a:extLst>
              <a:ext uri="{FF2B5EF4-FFF2-40B4-BE49-F238E27FC236}">
                <a16:creationId xmlns:a16="http://schemas.microsoft.com/office/drawing/2014/main" id="{260CEEAE-673F-4CB5-B22D-3567AE8002CC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3779480" y="1520399"/>
            <a:ext cx="1982060" cy="1019338"/>
          </a:xfrm>
        </p:spPr>
        <p:txBody>
          <a:bodyPr lIns="0" tIns="0" rIns="0" bIns="0" rtlCol="0" anchor="b">
            <a:noAutofit/>
          </a:bodyPr>
          <a:lstStyle>
            <a:lvl1pPr marL="0" indent="0">
              <a:buNone/>
              <a:defRPr sz="7000" b="1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25 ₽</a:t>
            </a:r>
          </a:p>
        </p:txBody>
      </p:sp>
      <p:sp>
        <p:nvSpPr>
          <p:cNvPr id="25" name="Текст 2">
            <a:extLst>
              <a:ext uri="{FF2B5EF4-FFF2-40B4-BE49-F238E27FC236}">
                <a16:creationId xmlns:a16="http://schemas.microsoft.com/office/drawing/2014/main" id="{B4825933-91D2-4FC0-BB9B-5D124BF9D51B}"/>
              </a:ext>
            </a:extLst>
          </p:cNvPr>
          <p:cNvSpPr>
            <a:spLocks noGrp="1"/>
          </p:cNvSpPr>
          <p:nvPr>
            <p:ph type="body" idx="29"/>
          </p:nvPr>
        </p:nvSpPr>
        <p:spPr>
          <a:xfrm>
            <a:off x="5984239" y="4599296"/>
            <a:ext cx="5367974" cy="1019338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bg2"/>
              </a:buClr>
              <a:buFont typeface="Wingdings" panose="05000000000000000000" pitchFamily="2" charset="2"/>
              <a:buNone/>
              <a:defRPr sz="1400" b="0" i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9" name="Текст 2">
            <a:extLst>
              <a:ext uri="{FF2B5EF4-FFF2-40B4-BE49-F238E27FC236}">
                <a16:creationId xmlns:a16="http://schemas.microsoft.com/office/drawing/2014/main" id="{D1F95E71-8CFB-47D8-857E-5CF7D091CCFE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6639221" y="2494818"/>
            <a:ext cx="1353314" cy="430592"/>
          </a:xfrm>
        </p:spPr>
        <p:txBody>
          <a:bodyPr lIns="0" tIns="0" rIns="0" bIns="0" rtlCol="0" anchor="b">
            <a:normAutofit/>
          </a:bodyPr>
          <a:lstStyle>
            <a:lvl1pPr marL="0" indent="0" algn="ctr">
              <a:buNone/>
              <a:defRPr sz="2800" b="0" i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Миллиардов</a:t>
            </a:r>
          </a:p>
        </p:txBody>
      </p:sp>
      <p:sp>
        <p:nvSpPr>
          <p:cNvPr id="20" name="Текст 2">
            <a:extLst>
              <a:ext uri="{FF2B5EF4-FFF2-40B4-BE49-F238E27FC236}">
                <a16:creationId xmlns:a16="http://schemas.microsoft.com/office/drawing/2014/main" id="{4220BB32-08C4-4A57-831F-A25F6DD5F662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6010474" y="1520399"/>
            <a:ext cx="1982060" cy="1019338"/>
          </a:xfrm>
        </p:spPr>
        <p:txBody>
          <a:bodyPr lIns="0" tIns="0" rIns="0" bIns="0" rtlCol="0" anchor="b">
            <a:noAutofit/>
          </a:bodyPr>
          <a:lstStyle>
            <a:lvl1pPr marL="0" indent="0">
              <a:buNone/>
              <a:defRPr sz="7000" b="1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50 ₽</a:t>
            </a:r>
          </a:p>
        </p:txBody>
      </p:sp>
      <p:sp>
        <p:nvSpPr>
          <p:cNvPr id="23" name="Текст 2">
            <a:extLst>
              <a:ext uri="{FF2B5EF4-FFF2-40B4-BE49-F238E27FC236}">
                <a16:creationId xmlns:a16="http://schemas.microsoft.com/office/drawing/2014/main" id="{694EBB8B-63BC-49D7-A4A6-810321F08ECE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9950851" y="2494818"/>
            <a:ext cx="1401361" cy="430592"/>
          </a:xfrm>
        </p:spPr>
        <p:txBody>
          <a:bodyPr lIns="0" tIns="0" rIns="0" bIns="0" rtlCol="0" anchor="b">
            <a:normAutofit/>
          </a:bodyPr>
          <a:lstStyle>
            <a:lvl1pPr marL="0" indent="0" algn="ctr">
              <a:buNone/>
              <a:defRPr sz="2800" b="0" i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Миллиардов</a:t>
            </a:r>
          </a:p>
        </p:txBody>
      </p:sp>
      <p:sp>
        <p:nvSpPr>
          <p:cNvPr id="28" name="Текст 2">
            <a:extLst>
              <a:ext uri="{FF2B5EF4-FFF2-40B4-BE49-F238E27FC236}">
                <a16:creationId xmlns:a16="http://schemas.microsoft.com/office/drawing/2014/main" id="{1DC8524C-8473-476B-9727-B88579F5C6D1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8339466" y="1520399"/>
            <a:ext cx="2401321" cy="1019338"/>
          </a:xfrm>
        </p:spPr>
        <p:txBody>
          <a:bodyPr lIns="0" tIns="0" rIns="0" bIns="0" rtlCol="0" anchor="b">
            <a:noAutofit/>
          </a:bodyPr>
          <a:lstStyle>
            <a:lvl1pPr marL="0" indent="0">
              <a:buNone/>
              <a:defRPr sz="7000" b="1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100 ₽</a:t>
            </a:r>
          </a:p>
        </p:txBody>
      </p:sp>
      <p:sp>
        <p:nvSpPr>
          <p:cNvPr id="29" name="Текст 2">
            <a:extLst>
              <a:ext uri="{FF2B5EF4-FFF2-40B4-BE49-F238E27FC236}">
                <a16:creationId xmlns:a16="http://schemas.microsoft.com/office/drawing/2014/main" id="{E2B5B824-F1E4-4ADF-B1C2-3DBA2FC66495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4408227" y="3684893"/>
            <a:ext cx="1353314" cy="612000"/>
          </a:xfrm>
        </p:spPr>
        <p:txBody>
          <a:bodyPr lIns="0" tIns="0" rIns="0" bIns="0" rtlCol="0" anchor="b">
            <a:normAutofit/>
          </a:bodyPr>
          <a:lstStyle>
            <a:lvl1pPr marL="0" indent="0" algn="r">
              <a:spcBef>
                <a:spcPts val="600"/>
              </a:spcBef>
              <a:buNone/>
              <a:defRPr sz="2000" b="1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Раздел 1</a:t>
            </a:r>
            <a:br>
              <a:rPr lang="ru-RU" noProof="0" dirty="0"/>
            </a:br>
            <a:r>
              <a:rPr lang="ru-RU" noProof="0" dirty="0"/>
              <a:t>участника 3</a:t>
            </a:r>
          </a:p>
        </p:txBody>
      </p:sp>
      <p:sp>
        <p:nvSpPr>
          <p:cNvPr id="30" name="Текст 2">
            <a:extLst>
              <a:ext uri="{FF2B5EF4-FFF2-40B4-BE49-F238E27FC236}">
                <a16:creationId xmlns:a16="http://schemas.microsoft.com/office/drawing/2014/main" id="{38AB304D-0212-48B1-9FA2-FFFBBA300663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6732363" y="3684893"/>
            <a:ext cx="1353314" cy="612000"/>
          </a:xfrm>
        </p:spPr>
        <p:txBody>
          <a:bodyPr lIns="0" tIns="0" rIns="0" bIns="0" rtlCol="0" anchor="b">
            <a:norm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Раздел 2</a:t>
            </a:r>
            <a:br>
              <a:rPr lang="ru-RU" noProof="0" dirty="0"/>
            </a:br>
            <a:r>
              <a:rPr lang="ru-RU" noProof="0" dirty="0"/>
              <a:t>участника 3</a:t>
            </a:r>
          </a:p>
        </p:txBody>
      </p:sp>
      <p:sp>
        <p:nvSpPr>
          <p:cNvPr id="31" name="Текст 2">
            <a:extLst>
              <a:ext uri="{FF2B5EF4-FFF2-40B4-BE49-F238E27FC236}">
                <a16:creationId xmlns:a16="http://schemas.microsoft.com/office/drawing/2014/main" id="{DC3FB435-A0E9-4DB4-97CD-CD4676D2A60B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9966893" y="3684893"/>
            <a:ext cx="1401361" cy="612000"/>
          </a:xfrm>
        </p:spPr>
        <p:txBody>
          <a:bodyPr lIns="0" tIns="0" rIns="0" bIns="0" rtlCol="0" anchor="b">
            <a:normAutofit/>
          </a:bodyPr>
          <a:lstStyle>
            <a:lvl1pPr marL="0" indent="0" algn="r">
              <a:spcBef>
                <a:spcPts val="600"/>
              </a:spcBef>
              <a:buNone/>
              <a:defRPr sz="2000" b="1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Раздел 3</a:t>
            </a:r>
            <a:br>
              <a:rPr lang="ru-RU" noProof="0" dirty="0"/>
            </a:br>
            <a:r>
              <a:rPr lang="ru-RU" noProof="0" dirty="0"/>
              <a:t>участника 3</a:t>
            </a:r>
          </a:p>
        </p:txBody>
      </p:sp>
      <p:sp>
        <p:nvSpPr>
          <p:cNvPr id="21" name="Прямоугольник 31" descr="Прямоугольная фигура">
            <a:extLst>
              <a:ext uri="{FF2B5EF4-FFF2-40B4-BE49-F238E27FC236}">
                <a16:creationId xmlns:a16="http://schemas.microsoft.com/office/drawing/2014/main" id="{98B8BA77-4925-481F-93A8-D07826A9C50C}"/>
              </a:ext>
            </a:extLst>
          </p:cNvPr>
          <p:cNvSpPr/>
          <p:nvPr userDrawn="1"/>
        </p:nvSpPr>
        <p:spPr>
          <a:xfrm>
            <a:off x="-1" y="4252116"/>
            <a:ext cx="3708000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5220268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содержим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9DC30695-97E1-4601-8C7B-961D69628644}"/>
              </a:ext>
            </a:extLst>
          </p:cNvPr>
          <p:cNvSpPr/>
          <p:nvPr userDrawn="1"/>
        </p:nvSpPr>
        <p:spPr>
          <a:xfrm>
            <a:off x="838200" y="2688336"/>
            <a:ext cx="5256213" cy="416966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69B2652-8511-4839-BEE4-52E3C2B884D9}"/>
              </a:ext>
            </a:extLst>
          </p:cNvPr>
          <p:cNvSpPr/>
          <p:nvPr userDrawn="1"/>
        </p:nvSpPr>
        <p:spPr>
          <a:xfrm>
            <a:off x="11352213" y="6246908"/>
            <a:ext cx="839787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58EFAFB9-41FD-471B-8C26-B5481B74C3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9600" y="814742"/>
            <a:ext cx="4422014" cy="619448"/>
          </a:xfrm>
        </p:spPr>
        <p:txBody>
          <a:bodyPr lIns="0" tIns="0" rIns="0" bIns="0" rtlCol="0" anchor="b" anchorCtr="0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5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 dirty="0"/>
              <a:t>ЩЕЛКНИТЕ, ЧТОБЫ ИЗМЕНИТЬ</a:t>
            </a:r>
          </a:p>
        </p:txBody>
      </p:sp>
      <p:sp>
        <p:nvSpPr>
          <p:cNvPr id="12" name="Рисунок 13">
            <a:extLst>
              <a:ext uri="{FF2B5EF4-FFF2-40B4-BE49-F238E27FC236}">
                <a16:creationId xmlns:a16="http://schemas.microsoft.com/office/drawing/2014/main" id="{EE15F6C3-281B-4328-BDB8-4C898228A1B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9788" y="774398"/>
            <a:ext cx="2331720" cy="539496"/>
          </a:xfrm>
          <a:ln>
            <a:noFill/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9" name="Текст 2">
            <a:extLst>
              <a:ext uri="{FF2B5EF4-FFF2-40B4-BE49-F238E27FC236}">
                <a16:creationId xmlns:a16="http://schemas.microsoft.com/office/drawing/2014/main" id="{E2B5B824-F1E4-4ADF-B1C2-3DBA2FC66495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1275346" y="3015916"/>
            <a:ext cx="4371473" cy="478453"/>
          </a:xfrm>
        </p:spPr>
        <p:txBody>
          <a:bodyPr lIns="0" tIns="0" rIns="0" bIns="0" rtlCol="0" anchor="b">
            <a:normAutofit/>
          </a:bodyPr>
          <a:lstStyle>
            <a:lvl1pPr marL="0" indent="0" algn="l">
              <a:spcBef>
                <a:spcPts val="600"/>
              </a:spcBef>
              <a:buNone/>
              <a:defRPr sz="2000" b="1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Название раздела 1</a:t>
            </a:r>
          </a:p>
        </p:txBody>
      </p:sp>
      <p:sp>
        <p:nvSpPr>
          <p:cNvPr id="30" name="Текст 2">
            <a:extLst>
              <a:ext uri="{FF2B5EF4-FFF2-40B4-BE49-F238E27FC236}">
                <a16:creationId xmlns:a16="http://schemas.microsoft.com/office/drawing/2014/main" id="{38AB304D-0212-48B1-9FA2-FFFBBA300663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6486281" y="3015916"/>
            <a:ext cx="2716437" cy="478800"/>
          </a:xfrm>
        </p:spPr>
        <p:txBody>
          <a:bodyPr lIns="0" tIns="0" rIns="0" bIns="0" rtlCol="0"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Заголовок раздела 2</a:t>
            </a:r>
          </a:p>
        </p:txBody>
      </p:sp>
      <p:sp>
        <p:nvSpPr>
          <p:cNvPr id="22" name="Текст 2">
            <a:extLst>
              <a:ext uri="{FF2B5EF4-FFF2-40B4-BE49-F238E27FC236}">
                <a16:creationId xmlns:a16="http://schemas.microsoft.com/office/drawing/2014/main" id="{CADBF3A0-15C9-427F-8FD2-15ED840D4E0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275345" y="3585385"/>
            <a:ext cx="4371473" cy="2214444"/>
          </a:xfrm>
        </p:spPr>
        <p:txBody>
          <a:bodyPr lIns="0" tIns="0" rIns="0" bIns="0" rtlCol="0" anchor="t" anchorCtr="0">
            <a:normAutofit/>
          </a:bodyPr>
          <a:lstStyle>
            <a:lvl1pPr marL="216000" indent="-216000">
              <a:spcBef>
                <a:spcPts val="60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 sz="1400" b="0" i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7" name="Текст 2">
            <a:extLst>
              <a:ext uri="{FF2B5EF4-FFF2-40B4-BE49-F238E27FC236}">
                <a16:creationId xmlns:a16="http://schemas.microsoft.com/office/drawing/2014/main" id="{262C7EF8-2FB4-4ED0-A661-3328AF0A02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9600" y="1979605"/>
            <a:ext cx="4412151" cy="1006331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buNone/>
              <a:defRPr sz="1800" b="1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32" name="Текст 2">
            <a:extLst>
              <a:ext uri="{FF2B5EF4-FFF2-40B4-BE49-F238E27FC236}">
                <a16:creationId xmlns:a16="http://schemas.microsoft.com/office/drawing/2014/main" id="{8A0F49E4-92A1-4E95-B557-32CC712F2097}"/>
              </a:ext>
            </a:extLst>
          </p:cNvPr>
          <p:cNvSpPr>
            <a:spLocks noGrp="1"/>
          </p:cNvSpPr>
          <p:nvPr>
            <p:ph type="body" idx="36"/>
          </p:nvPr>
        </p:nvSpPr>
        <p:spPr>
          <a:xfrm>
            <a:off x="6486281" y="3585385"/>
            <a:ext cx="4865932" cy="2214444"/>
          </a:xfrm>
        </p:spPr>
        <p:txBody>
          <a:bodyPr lIns="0" tIns="0" rIns="0" bIns="0" rtlCol="0" anchor="t" anchorCtr="0">
            <a:normAutofit/>
          </a:bodyPr>
          <a:lstStyle>
            <a:lvl1pPr marL="216000" indent="-21600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b="0" i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4" name="Прямоугольник 11" descr="Прямоугольная фигура">
            <a:extLst>
              <a:ext uri="{FF2B5EF4-FFF2-40B4-BE49-F238E27FC236}">
                <a16:creationId xmlns:a16="http://schemas.microsoft.com/office/drawing/2014/main" id="{5E384AC3-A3B2-41AF-859D-A91319695A80}"/>
              </a:ext>
            </a:extLst>
          </p:cNvPr>
          <p:cNvSpPr/>
          <p:nvPr userDrawn="1"/>
        </p:nvSpPr>
        <p:spPr>
          <a:xfrm>
            <a:off x="-1" y="1593587"/>
            <a:ext cx="10692000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368604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9DC30695-97E1-4601-8C7B-961D69628644}"/>
              </a:ext>
            </a:extLst>
          </p:cNvPr>
          <p:cNvSpPr/>
          <p:nvPr userDrawn="1"/>
        </p:nvSpPr>
        <p:spPr>
          <a:xfrm>
            <a:off x="0" y="1581912"/>
            <a:ext cx="12192000" cy="5276088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69B2652-8511-4839-BEE4-52E3C2B884D9}"/>
              </a:ext>
            </a:extLst>
          </p:cNvPr>
          <p:cNvSpPr/>
          <p:nvPr userDrawn="1"/>
        </p:nvSpPr>
        <p:spPr>
          <a:xfrm>
            <a:off x="11352213" y="6246908"/>
            <a:ext cx="839787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58EFAFB9-41FD-471B-8C26-B5481B74C3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56085" y="797157"/>
            <a:ext cx="5679831" cy="619448"/>
          </a:xfrm>
        </p:spPr>
        <p:txBody>
          <a:bodyPr lIns="0" tIns="0" rIns="0" bIns="0" rtlCol="0" anchor="b" anchorCtr="0">
            <a:normAutofit/>
          </a:bodyPr>
          <a:lstStyle>
            <a:lvl1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 dirty="0"/>
              <a:t>ЩЕЛКНИТЕ, ЧТОБЫ ИЗМЕНИТЬ</a:t>
            </a:r>
          </a:p>
        </p:txBody>
      </p:sp>
      <p:sp>
        <p:nvSpPr>
          <p:cNvPr id="12" name="Рисунок 13">
            <a:extLst>
              <a:ext uri="{FF2B5EF4-FFF2-40B4-BE49-F238E27FC236}">
                <a16:creationId xmlns:a16="http://schemas.microsoft.com/office/drawing/2014/main" id="{EE15F6C3-281B-4328-BDB8-4C898228A1B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9788" y="774398"/>
            <a:ext cx="2331720" cy="539496"/>
          </a:xfrm>
          <a:ln>
            <a:noFill/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cxnSp>
        <p:nvCxnSpPr>
          <p:cNvPr id="7" name="Прямая со стрелкой 6">
            <a:extLst>
              <a:ext uri="{FF2B5EF4-FFF2-40B4-BE49-F238E27FC236}">
                <a16:creationId xmlns:a16="http://schemas.microsoft.com/office/drawing/2014/main" id="{D97EC15B-6ADB-43E7-8D3D-9CA1B60F918F}"/>
              </a:ext>
            </a:extLst>
          </p:cNvPr>
          <p:cNvCxnSpPr/>
          <p:nvPr userDrawn="1"/>
        </p:nvCxnSpPr>
        <p:spPr>
          <a:xfrm>
            <a:off x="-1" y="4642338"/>
            <a:ext cx="11731752" cy="0"/>
          </a:xfrm>
          <a:prstGeom prst="straightConnector1">
            <a:avLst/>
          </a:prstGeom>
          <a:ln w="190500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 16">
            <a:extLst>
              <a:ext uri="{FF2B5EF4-FFF2-40B4-BE49-F238E27FC236}">
                <a16:creationId xmlns:a16="http://schemas.microsoft.com/office/drawing/2014/main" id="{D26D8E99-1988-42A8-9F1C-95B986DC31E3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3649981" y="4411980"/>
            <a:ext cx="4892040" cy="0"/>
          </a:xfrm>
          <a:prstGeom prst="straightConnector1">
            <a:avLst/>
          </a:prstGeom>
          <a:ln w="190500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Рисунок 11" descr="Квадрант с логотипами конкурентов">
            <a:extLst>
              <a:ext uri="{FF2B5EF4-FFF2-40B4-BE49-F238E27FC236}">
                <a16:creationId xmlns:a16="http://schemas.microsoft.com/office/drawing/2014/main" id="{9E7B5F5C-D6CB-40DA-9AEA-4945FD67068A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930305" y="2948388"/>
            <a:ext cx="1772153" cy="777240"/>
          </a:xfrm>
          <a:solidFill>
            <a:schemeClr val="bg1">
              <a:alpha val="50000"/>
            </a:schemeClr>
          </a:solidFill>
        </p:spPr>
        <p:txBody>
          <a:bodyPr rtlCol="0" anchor="ctr" anchorCtr="0">
            <a:noAutofit/>
          </a:bodyPr>
          <a:lstStyle>
            <a:lvl1pPr marL="0" indent="0" algn="ctr">
              <a:buNone/>
              <a:defRPr sz="2000" i="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 dirty="0"/>
              <a:t>Конкурент 2</a:t>
            </a:r>
          </a:p>
          <a:p>
            <a:pPr rtl="0"/>
            <a:r>
              <a:rPr lang="ru-RU" noProof="0" dirty="0"/>
              <a:t>Логотип</a:t>
            </a:r>
          </a:p>
        </p:txBody>
      </p:sp>
      <p:sp>
        <p:nvSpPr>
          <p:cNvPr id="20" name="Рисунок 11" descr="Квадрант с логотипами конкурентов">
            <a:extLst>
              <a:ext uri="{FF2B5EF4-FFF2-40B4-BE49-F238E27FC236}">
                <a16:creationId xmlns:a16="http://schemas.microsoft.com/office/drawing/2014/main" id="{5E7FCEE1-8543-48D2-92BF-C15B856518F7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872933" y="2218387"/>
            <a:ext cx="1655064" cy="777240"/>
          </a:xfrm>
          <a:solidFill>
            <a:schemeClr val="bg1">
              <a:alpha val="50000"/>
            </a:schemeClr>
          </a:solidFill>
        </p:spPr>
        <p:txBody>
          <a:bodyPr rtlCol="0" anchor="ctr" anchorCtr="0">
            <a:noAutofit/>
          </a:bodyPr>
          <a:lstStyle>
            <a:lvl1pPr marL="0" indent="0" algn="ctr">
              <a:buNone/>
              <a:defRPr sz="2000" i="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 dirty="0"/>
              <a:t>Конкурент 1</a:t>
            </a:r>
          </a:p>
          <a:p>
            <a:pPr rtl="0"/>
            <a:r>
              <a:rPr lang="ru-RU" noProof="0" dirty="0"/>
              <a:t>Логотип</a:t>
            </a:r>
          </a:p>
        </p:txBody>
      </p:sp>
      <p:sp>
        <p:nvSpPr>
          <p:cNvPr id="21" name="Рисунок 11" descr="Квадрант с логотипами конкурентов">
            <a:extLst>
              <a:ext uri="{FF2B5EF4-FFF2-40B4-BE49-F238E27FC236}">
                <a16:creationId xmlns:a16="http://schemas.microsoft.com/office/drawing/2014/main" id="{F1D6EC72-CD23-4FB2-B57B-639BD1321824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2521461" y="4889390"/>
            <a:ext cx="1772153" cy="777240"/>
          </a:xfrm>
          <a:solidFill>
            <a:schemeClr val="bg1">
              <a:alpha val="50000"/>
            </a:schemeClr>
          </a:solidFill>
        </p:spPr>
        <p:txBody>
          <a:bodyPr rtlCol="0" anchor="ctr" anchorCtr="0">
            <a:noAutofit/>
          </a:bodyPr>
          <a:lstStyle>
            <a:lvl1pPr marL="0" indent="0" algn="ctr">
              <a:buNone/>
              <a:defRPr sz="2000" i="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 dirty="0"/>
              <a:t>Конкурент 3</a:t>
            </a:r>
          </a:p>
          <a:p>
            <a:pPr rtl="0"/>
            <a:r>
              <a:rPr lang="ru-RU" noProof="0" dirty="0"/>
              <a:t>Логотип</a:t>
            </a:r>
          </a:p>
        </p:txBody>
      </p:sp>
      <p:sp>
        <p:nvSpPr>
          <p:cNvPr id="23" name="Рисунок 11" descr="Квадрант с логотипами конкурентов">
            <a:extLst>
              <a:ext uri="{FF2B5EF4-FFF2-40B4-BE49-F238E27FC236}">
                <a16:creationId xmlns:a16="http://schemas.microsoft.com/office/drawing/2014/main" id="{9ECFB104-72C8-4C8F-9892-D63C32BDB4C4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6829546" y="2770168"/>
            <a:ext cx="1772153" cy="777240"/>
          </a:xfrm>
          <a:solidFill>
            <a:schemeClr val="bg1">
              <a:alpha val="50000"/>
            </a:schemeClr>
          </a:solidFill>
        </p:spPr>
        <p:txBody>
          <a:bodyPr rtlCol="0" anchor="ctr" anchorCtr="0">
            <a:noAutofit/>
          </a:bodyPr>
          <a:lstStyle>
            <a:lvl1pPr marL="0" indent="0" algn="ctr">
              <a:buNone/>
              <a:defRPr sz="2000" i="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 dirty="0"/>
              <a:t>Конкурент 4</a:t>
            </a:r>
          </a:p>
          <a:p>
            <a:pPr rtl="0"/>
            <a:r>
              <a:rPr lang="ru-RU" noProof="0" dirty="0"/>
              <a:t>Логотип</a:t>
            </a:r>
          </a:p>
        </p:txBody>
      </p:sp>
      <p:sp>
        <p:nvSpPr>
          <p:cNvPr id="24" name="Рисунок 11" descr="Квадрант с логотипами конкурентов">
            <a:extLst>
              <a:ext uri="{FF2B5EF4-FFF2-40B4-BE49-F238E27FC236}">
                <a16:creationId xmlns:a16="http://schemas.microsoft.com/office/drawing/2014/main" id="{EB1BE7C2-D7E1-44FC-9E2F-07D83234A287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6496986" y="5026288"/>
            <a:ext cx="1772153" cy="777240"/>
          </a:xfrm>
          <a:solidFill>
            <a:schemeClr val="bg1">
              <a:alpha val="50000"/>
            </a:schemeClr>
          </a:solidFill>
        </p:spPr>
        <p:txBody>
          <a:bodyPr rtlCol="0" anchor="ctr" anchorCtr="0">
            <a:noAutofit/>
          </a:bodyPr>
          <a:lstStyle>
            <a:lvl1pPr marL="0" indent="0" algn="ctr">
              <a:buNone/>
              <a:defRPr sz="2000" i="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 dirty="0"/>
              <a:t>Конкурент 5</a:t>
            </a:r>
          </a:p>
          <a:p>
            <a:pPr rtl="0"/>
            <a:r>
              <a:rPr lang="ru-RU" noProof="0" dirty="0"/>
              <a:t>Логотип</a:t>
            </a:r>
          </a:p>
        </p:txBody>
      </p:sp>
      <p:sp>
        <p:nvSpPr>
          <p:cNvPr id="25" name="Рисунок 11" descr="Квадрант с логотипами конкурентов">
            <a:extLst>
              <a:ext uri="{FF2B5EF4-FFF2-40B4-BE49-F238E27FC236}">
                <a16:creationId xmlns:a16="http://schemas.microsoft.com/office/drawing/2014/main" id="{CC78793E-2DD2-4C95-911F-5128AE36DF8B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9571158" y="5289302"/>
            <a:ext cx="1772153" cy="777240"/>
          </a:xfrm>
          <a:solidFill>
            <a:schemeClr val="bg1">
              <a:alpha val="50000"/>
            </a:schemeClr>
          </a:solidFill>
        </p:spPr>
        <p:txBody>
          <a:bodyPr rtlCol="0" anchor="ctr" anchorCtr="0">
            <a:noAutofit/>
          </a:bodyPr>
          <a:lstStyle>
            <a:lvl1pPr marL="0" indent="0" algn="ctr">
              <a:buNone/>
              <a:defRPr sz="2000" i="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 dirty="0"/>
              <a:t>Конкурент 6</a:t>
            </a:r>
          </a:p>
          <a:p>
            <a:pPr rtl="0"/>
            <a:r>
              <a:rPr lang="ru-RU" noProof="0" dirty="0"/>
              <a:t>Логотип</a:t>
            </a:r>
          </a:p>
        </p:txBody>
      </p:sp>
      <p:sp>
        <p:nvSpPr>
          <p:cNvPr id="26" name="Текст 7">
            <a:extLst>
              <a:ext uri="{FF2B5EF4-FFF2-40B4-BE49-F238E27FC236}">
                <a16:creationId xmlns:a16="http://schemas.microsoft.com/office/drawing/2014/main" id="{242F0CC5-5779-42DA-8794-6726B62CC769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88628" y="4089581"/>
            <a:ext cx="2741612" cy="248888"/>
          </a:xfrm>
        </p:spPr>
        <p:txBody>
          <a:bodyPr rtlCol="0">
            <a:noAutofit/>
          </a:bodyPr>
          <a:lstStyle>
            <a:lvl1pPr marL="0" indent="0">
              <a:buNone/>
              <a:defRPr sz="1400" b="1">
                <a:solidFill>
                  <a:schemeClr val="tx1"/>
                </a:solidFill>
              </a:defRPr>
            </a:lvl1pPr>
            <a:lvl2pPr marL="457200" indent="0">
              <a:buNone/>
              <a:defRPr sz="1200" b="1"/>
            </a:lvl2pPr>
            <a:lvl3pPr>
              <a:defRPr sz="1200" b="1"/>
            </a:lvl3pPr>
            <a:lvl4pPr>
              <a:defRPr sz="1200" b="1"/>
            </a:lvl4pPr>
            <a:lvl5pPr>
              <a:defRPr sz="1200" b="1"/>
            </a:lvl5pPr>
          </a:lstStyle>
          <a:p>
            <a:pPr lvl="0" rtl="0"/>
            <a:r>
              <a:rPr lang="ru-RU" noProof="0" dirty="0"/>
              <a:t>Дороже</a:t>
            </a:r>
          </a:p>
        </p:txBody>
      </p:sp>
      <p:sp>
        <p:nvSpPr>
          <p:cNvPr id="31" name="Текст 7">
            <a:extLst>
              <a:ext uri="{FF2B5EF4-FFF2-40B4-BE49-F238E27FC236}">
                <a16:creationId xmlns:a16="http://schemas.microsoft.com/office/drawing/2014/main" id="{A1687596-F4AA-47A2-B151-DE1D2D317A9F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8730592" y="4089581"/>
            <a:ext cx="2741612" cy="248888"/>
          </a:xfrm>
        </p:spPr>
        <p:txBody>
          <a:bodyPr rtlCol="0">
            <a:noAutofit/>
          </a:bodyPr>
          <a:lstStyle>
            <a:lvl1pPr marL="0" indent="0" algn="r">
              <a:buNone/>
              <a:defRPr sz="1400" b="1">
                <a:solidFill>
                  <a:schemeClr val="tx1"/>
                </a:solidFill>
              </a:defRPr>
            </a:lvl1pPr>
            <a:lvl2pPr marL="457200" indent="0">
              <a:buNone/>
              <a:defRPr sz="1200" b="1"/>
            </a:lvl2pPr>
            <a:lvl3pPr>
              <a:defRPr sz="1200" b="1"/>
            </a:lvl3pPr>
            <a:lvl4pPr>
              <a:defRPr sz="1200" b="1"/>
            </a:lvl4pPr>
            <a:lvl5pPr>
              <a:defRPr sz="1200" b="1"/>
            </a:lvl5pPr>
          </a:lstStyle>
          <a:p>
            <a:pPr lvl="0" rtl="0"/>
            <a:r>
              <a:rPr lang="ru-RU" noProof="0" dirty="0"/>
              <a:t>Дешевле</a:t>
            </a:r>
          </a:p>
        </p:txBody>
      </p:sp>
      <p:sp>
        <p:nvSpPr>
          <p:cNvPr id="33" name="Текст 7">
            <a:extLst>
              <a:ext uri="{FF2B5EF4-FFF2-40B4-BE49-F238E27FC236}">
                <a16:creationId xmlns:a16="http://schemas.microsoft.com/office/drawing/2014/main" id="{70B300A8-8F26-4803-B75B-4109631B8AD7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3716416" y="6208556"/>
            <a:ext cx="2741612" cy="248888"/>
          </a:xfrm>
        </p:spPr>
        <p:txBody>
          <a:bodyPr rtlCol="0">
            <a:noAutofit/>
          </a:bodyPr>
          <a:lstStyle>
            <a:lvl1pPr marL="0" indent="0" algn="ctr">
              <a:buNone/>
              <a:defRPr sz="1400" b="1">
                <a:solidFill>
                  <a:schemeClr val="tx1"/>
                </a:solidFill>
              </a:defRPr>
            </a:lvl1pPr>
            <a:lvl2pPr marL="457200" indent="0">
              <a:buNone/>
              <a:defRPr sz="1200" b="1"/>
            </a:lvl2pPr>
            <a:lvl3pPr>
              <a:defRPr sz="1200" b="1"/>
            </a:lvl3pPr>
            <a:lvl4pPr>
              <a:defRPr sz="1200" b="1"/>
            </a:lvl4pPr>
            <a:lvl5pPr>
              <a:defRPr sz="1200" b="1"/>
            </a:lvl5pPr>
          </a:lstStyle>
          <a:p>
            <a:pPr lvl="0" rtl="0"/>
            <a:r>
              <a:rPr lang="ru-RU" noProof="0" dirty="0"/>
              <a:t>Менее удобно</a:t>
            </a:r>
          </a:p>
        </p:txBody>
      </p:sp>
      <p:sp>
        <p:nvSpPr>
          <p:cNvPr id="34" name="Текст 7">
            <a:extLst>
              <a:ext uri="{FF2B5EF4-FFF2-40B4-BE49-F238E27FC236}">
                <a16:creationId xmlns:a16="http://schemas.microsoft.com/office/drawing/2014/main" id="{652D52EF-59ED-4ADC-B2F9-DFFB875F5A5F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716416" y="1876140"/>
            <a:ext cx="2741612" cy="248888"/>
          </a:xfrm>
        </p:spPr>
        <p:txBody>
          <a:bodyPr rtlCol="0">
            <a:noAutofit/>
          </a:bodyPr>
          <a:lstStyle>
            <a:lvl1pPr marL="0" indent="0" algn="ctr">
              <a:buNone/>
              <a:defRPr sz="1400" b="1">
                <a:solidFill>
                  <a:schemeClr val="tx1"/>
                </a:solidFill>
              </a:defRPr>
            </a:lvl1pPr>
            <a:lvl2pPr marL="457200" indent="0">
              <a:buNone/>
              <a:defRPr sz="1200" b="1"/>
            </a:lvl2pPr>
            <a:lvl3pPr>
              <a:defRPr sz="1200" b="1"/>
            </a:lvl3pPr>
            <a:lvl4pPr>
              <a:defRPr sz="1200" b="1"/>
            </a:lvl4pPr>
            <a:lvl5pPr>
              <a:defRPr sz="1200" b="1"/>
            </a:lvl5pPr>
          </a:lstStyle>
          <a:p>
            <a:pPr lvl="0" rtl="0"/>
            <a:r>
              <a:rPr lang="ru-RU" noProof="0" dirty="0"/>
              <a:t>Более удобно</a:t>
            </a:r>
          </a:p>
        </p:txBody>
      </p:sp>
      <p:sp>
        <p:nvSpPr>
          <p:cNvPr id="35" name="Рисунок 13">
            <a:extLst>
              <a:ext uri="{FF2B5EF4-FFF2-40B4-BE49-F238E27FC236}">
                <a16:creationId xmlns:a16="http://schemas.microsoft.com/office/drawing/2014/main" id="{2126427F-C54E-4B7F-9641-938D9541923F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9013409" y="1981647"/>
            <a:ext cx="2331720" cy="539496"/>
          </a:xfrm>
          <a:solidFill>
            <a:schemeClr val="bg1"/>
          </a:solidFill>
          <a:ln>
            <a:noFill/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4786408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содержимого трех этап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BE1BF711-AD1E-4C2A-92AA-123A8E0CCD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506660"/>
            <a:ext cx="6121400" cy="761540"/>
          </a:xfrm>
        </p:spPr>
        <p:txBody>
          <a:bodyPr lIns="0" tIns="0" rIns="0" bIns="0" rtlCol="0" anchor="b" anchorCtr="0">
            <a:normAutofit/>
          </a:bodyPr>
          <a:lstStyle>
            <a:lvl1pPr>
              <a:defRPr sz="3600" b="1"/>
            </a:lvl1pPr>
          </a:lstStyle>
          <a:p>
            <a:pPr rtl="0"/>
            <a:r>
              <a:rPr lang="ru-RU" noProof="0" dirty="0"/>
              <a:t>ЩЕЛКНИТЕ, ЧТОБЫ ИЗМЕНИТЬ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9DC30695-97E1-4601-8C7B-961D69628644}"/>
              </a:ext>
            </a:extLst>
          </p:cNvPr>
          <p:cNvSpPr/>
          <p:nvPr userDrawn="1"/>
        </p:nvSpPr>
        <p:spPr>
          <a:xfrm>
            <a:off x="838200" y="3703320"/>
            <a:ext cx="3528000" cy="315468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69B2652-8511-4839-BEE4-52E3C2B884D9}"/>
              </a:ext>
            </a:extLst>
          </p:cNvPr>
          <p:cNvSpPr/>
          <p:nvPr userDrawn="1"/>
        </p:nvSpPr>
        <p:spPr>
          <a:xfrm>
            <a:off x="11352213" y="6246908"/>
            <a:ext cx="839787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2" name="Рисунок 13">
            <a:extLst>
              <a:ext uri="{FF2B5EF4-FFF2-40B4-BE49-F238E27FC236}">
                <a16:creationId xmlns:a16="http://schemas.microsoft.com/office/drawing/2014/main" id="{EE15F6C3-281B-4328-BDB8-4C898228A1B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9788" y="774398"/>
            <a:ext cx="2331720" cy="539496"/>
          </a:xfrm>
          <a:ln>
            <a:noFill/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9" name="Текст 2">
            <a:extLst>
              <a:ext uri="{FF2B5EF4-FFF2-40B4-BE49-F238E27FC236}">
                <a16:creationId xmlns:a16="http://schemas.microsoft.com/office/drawing/2014/main" id="{E2B5B824-F1E4-4ADF-B1C2-3DBA2FC66495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1279896" y="3829204"/>
            <a:ext cx="2737417" cy="478453"/>
          </a:xfrm>
        </p:spPr>
        <p:txBody>
          <a:bodyPr lIns="0" tIns="0" rIns="0" bIns="0" rtlCol="0" anchor="b">
            <a:normAutofit/>
          </a:bodyPr>
          <a:lstStyle>
            <a:lvl1pPr marL="0" indent="0" algn="l">
              <a:spcBef>
                <a:spcPts val="600"/>
              </a:spcBef>
              <a:buNone/>
              <a:defRPr sz="2000" b="1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Название раздела 1</a:t>
            </a:r>
          </a:p>
        </p:txBody>
      </p:sp>
      <p:sp>
        <p:nvSpPr>
          <p:cNvPr id="22" name="Текст 2">
            <a:extLst>
              <a:ext uri="{FF2B5EF4-FFF2-40B4-BE49-F238E27FC236}">
                <a16:creationId xmlns:a16="http://schemas.microsoft.com/office/drawing/2014/main" id="{CADBF3A0-15C9-427F-8FD2-15ED840D4E0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275701" y="4617038"/>
            <a:ext cx="2741612" cy="1463785"/>
          </a:xfrm>
        </p:spPr>
        <p:txBody>
          <a:bodyPr lIns="0" tIns="0" rIns="0" bIns="0" rtlCol="0" anchor="t" anchorCtr="0">
            <a:normAutofit/>
          </a:bodyPr>
          <a:lstStyle>
            <a:lvl1pPr marL="216000" indent="-216000">
              <a:spcBef>
                <a:spcPts val="600"/>
              </a:spcBef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1400" b="0" i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4" name="Текст 2">
            <a:extLst>
              <a:ext uri="{FF2B5EF4-FFF2-40B4-BE49-F238E27FC236}">
                <a16:creationId xmlns:a16="http://schemas.microsoft.com/office/drawing/2014/main" id="{C5E37954-2587-4B97-88B7-FA4C7604AC87}"/>
              </a:ext>
            </a:extLst>
          </p:cNvPr>
          <p:cNvSpPr>
            <a:spLocks noGrp="1"/>
          </p:cNvSpPr>
          <p:nvPr>
            <p:ph type="body" idx="37"/>
          </p:nvPr>
        </p:nvSpPr>
        <p:spPr>
          <a:xfrm>
            <a:off x="862259" y="2739982"/>
            <a:ext cx="3432374" cy="845403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buNone/>
              <a:defRPr sz="1800" b="1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E250C9FB-EE54-4D19-932C-4EF9C7CC93B4}"/>
              </a:ext>
            </a:extLst>
          </p:cNvPr>
          <p:cNvSpPr/>
          <p:nvPr userDrawn="1"/>
        </p:nvSpPr>
        <p:spPr>
          <a:xfrm>
            <a:off x="4368003" y="2944943"/>
            <a:ext cx="3510000" cy="31546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0" name="Текст 2">
            <a:extLst>
              <a:ext uri="{FF2B5EF4-FFF2-40B4-BE49-F238E27FC236}">
                <a16:creationId xmlns:a16="http://schemas.microsoft.com/office/drawing/2014/main" id="{0DA829CB-8433-4580-B34A-C48512DF4776}"/>
              </a:ext>
            </a:extLst>
          </p:cNvPr>
          <p:cNvSpPr>
            <a:spLocks noGrp="1"/>
          </p:cNvSpPr>
          <p:nvPr>
            <p:ph type="body" idx="38" hasCustomPrompt="1"/>
          </p:nvPr>
        </p:nvSpPr>
        <p:spPr>
          <a:xfrm>
            <a:off x="4813818" y="3070827"/>
            <a:ext cx="2718357" cy="478453"/>
          </a:xfrm>
        </p:spPr>
        <p:txBody>
          <a:bodyPr lIns="0" tIns="0" rIns="0" bIns="0" rtlCol="0" anchor="b">
            <a:normAutofit/>
          </a:bodyPr>
          <a:lstStyle>
            <a:lvl1pPr marL="0" indent="0" algn="l">
              <a:spcBef>
                <a:spcPts val="600"/>
              </a:spcBef>
              <a:buNone/>
              <a:defRPr sz="2000" b="1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Название раздела 1</a:t>
            </a:r>
          </a:p>
        </p:txBody>
      </p:sp>
      <p:sp>
        <p:nvSpPr>
          <p:cNvPr id="21" name="Текст 2">
            <a:extLst>
              <a:ext uri="{FF2B5EF4-FFF2-40B4-BE49-F238E27FC236}">
                <a16:creationId xmlns:a16="http://schemas.microsoft.com/office/drawing/2014/main" id="{2B17A0E8-5FE1-4EDB-9912-D15DE0F515CA}"/>
              </a:ext>
            </a:extLst>
          </p:cNvPr>
          <p:cNvSpPr>
            <a:spLocks noGrp="1"/>
          </p:cNvSpPr>
          <p:nvPr>
            <p:ph type="body" idx="39"/>
          </p:nvPr>
        </p:nvSpPr>
        <p:spPr>
          <a:xfrm>
            <a:off x="4809623" y="3858661"/>
            <a:ext cx="2718358" cy="2077777"/>
          </a:xfrm>
        </p:spPr>
        <p:txBody>
          <a:bodyPr lIns="0" tIns="0" rIns="0" bIns="0" rtlCol="0" anchor="t" anchorCtr="0">
            <a:normAutofit/>
          </a:bodyPr>
          <a:lstStyle>
            <a:lvl1pPr marL="216000" indent="-216000">
              <a:spcBef>
                <a:spcPts val="600"/>
              </a:spcBef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1400" b="0" i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5F78EA48-44FB-466C-808A-654F878A2BE5}"/>
              </a:ext>
            </a:extLst>
          </p:cNvPr>
          <p:cNvSpPr/>
          <p:nvPr userDrawn="1"/>
        </p:nvSpPr>
        <p:spPr>
          <a:xfrm>
            <a:off x="7859550" y="914400"/>
            <a:ext cx="3492000" cy="41970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4" name="Текст 2">
            <a:extLst>
              <a:ext uri="{FF2B5EF4-FFF2-40B4-BE49-F238E27FC236}">
                <a16:creationId xmlns:a16="http://schemas.microsoft.com/office/drawing/2014/main" id="{858E05EE-476C-464F-97E9-AB4404E1031E}"/>
              </a:ext>
            </a:extLst>
          </p:cNvPr>
          <p:cNvSpPr>
            <a:spLocks noGrp="1"/>
          </p:cNvSpPr>
          <p:nvPr>
            <p:ph type="body" idx="40" hasCustomPrompt="1"/>
          </p:nvPr>
        </p:nvSpPr>
        <p:spPr>
          <a:xfrm>
            <a:off x="8301247" y="1040284"/>
            <a:ext cx="2728138" cy="478453"/>
          </a:xfrm>
        </p:spPr>
        <p:txBody>
          <a:bodyPr lIns="0" tIns="0" rIns="0" bIns="0" rtlCol="0" anchor="b">
            <a:normAutofit/>
          </a:bodyPr>
          <a:lstStyle>
            <a:lvl1pPr marL="0" indent="0" algn="l">
              <a:spcBef>
                <a:spcPts val="600"/>
              </a:spcBef>
              <a:buNone/>
              <a:defRPr sz="2000" b="1" i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Заголовок раздела 1</a:t>
            </a:r>
          </a:p>
        </p:txBody>
      </p:sp>
      <p:sp>
        <p:nvSpPr>
          <p:cNvPr id="25" name="Текст 2">
            <a:extLst>
              <a:ext uri="{FF2B5EF4-FFF2-40B4-BE49-F238E27FC236}">
                <a16:creationId xmlns:a16="http://schemas.microsoft.com/office/drawing/2014/main" id="{3A2B7032-E785-4A36-9ADB-097498F9D09B}"/>
              </a:ext>
            </a:extLst>
          </p:cNvPr>
          <p:cNvSpPr>
            <a:spLocks noGrp="1"/>
          </p:cNvSpPr>
          <p:nvPr>
            <p:ph type="body" idx="41"/>
          </p:nvPr>
        </p:nvSpPr>
        <p:spPr>
          <a:xfrm>
            <a:off x="8292856" y="1828117"/>
            <a:ext cx="2731930" cy="3112371"/>
          </a:xfrm>
        </p:spPr>
        <p:txBody>
          <a:bodyPr lIns="0" tIns="0" rIns="0" bIns="0" rtlCol="0" anchor="t" anchorCtr="0">
            <a:normAutofit/>
          </a:bodyPr>
          <a:lstStyle>
            <a:lvl1pPr marL="216000" indent="-21600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b="0" i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6" name="Текст 2">
            <a:extLst>
              <a:ext uri="{FF2B5EF4-FFF2-40B4-BE49-F238E27FC236}">
                <a16:creationId xmlns:a16="http://schemas.microsoft.com/office/drawing/2014/main" id="{C978BB3C-0EC9-4911-AF98-3B17C4CE8FA3}"/>
              </a:ext>
            </a:extLst>
          </p:cNvPr>
          <p:cNvSpPr>
            <a:spLocks noGrp="1"/>
          </p:cNvSpPr>
          <p:nvPr>
            <p:ph type="body" idx="42" hasCustomPrompt="1"/>
          </p:nvPr>
        </p:nvSpPr>
        <p:spPr>
          <a:xfrm>
            <a:off x="1279896" y="4348591"/>
            <a:ext cx="2741611" cy="246279"/>
          </a:xfrm>
        </p:spPr>
        <p:txBody>
          <a:bodyPr lIns="0" tIns="0" rIns="0" bIns="0" rtlCol="0" anchor="b">
            <a:normAutofit/>
          </a:bodyPr>
          <a:lstStyle>
            <a:lvl1pPr marL="0" indent="0" algn="l">
              <a:spcBef>
                <a:spcPts val="600"/>
              </a:spcBef>
              <a:buNone/>
              <a:defRPr sz="1400" b="1" i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Название раздела 1</a:t>
            </a:r>
          </a:p>
        </p:txBody>
      </p:sp>
      <p:sp>
        <p:nvSpPr>
          <p:cNvPr id="28" name="Текст 2">
            <a:extLst>
              <a:ext uri="{FF2B5EF4-FFF2-40B4-BE49-F238E27FC236}">
                <a16:creationId xmlns:a16="http://schemas.microsoft.com/office/drawing/2014/main" id="{FF3182A3-A2A8-4CAF-9CB8-8D2AFF31639B}"/>
              </a:ext>
            </a:extLst>
          </p:cNvPr>
          <p:cNvSpPr>
            <a:spLocks noGrp="1"/>
          </p:cNvSpPr>
          <p:nvPr>
            <p:ph type="body" idx="43" hasCustomPrompt="1"/>
          </p:nvPr>
        </p:nvSpPr>
        <p:spPr>
          <a:xfrm>
            <a:off x="4813818" y="3590214"/>
            <a:ext cx="2718357" cy="246279"/>
          </a:xfrm>
        </p:spPr>
        <p:txBody>
          <a:bodyPr lIns="0" tIns="0" rIns="0" bIns="0" rtlCol="0" anchor="b">
            <a:normAutofit/>
          </a:bodyPr>
          <a:lstStyle>
            <a:lvl1pPr marL="0" indent="0" algn="l">
              <a:spcBef>
                <a:spcPts val="600"/>
              </a:spcBef>
              <a:buNone/>
              <a:defRPr sz="1400" b="1" i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Заголовок раздела 1</a:t>
            </a:r>
          </a:p>
        </p:txBody>
      </p:sp>
      <p:sp>
        <p:nvSpPr>
          <p:cNvPr id="31" name="Текст 2">
            <a:extLst>
              <a:ext uri="{FF2B5EF4-FFF2-40B4-BE49-F238E27FC236}">
                <a16:creationId xmlns:a16="http://schemas.microsoft.com/office/drawing/2014/main" id="{EAE2A6B1-5D4C-4E87-A1F9-92B4CC63D18E}"/>
              </a:ext>
            </a:extLst>
          </p:cNvPr>
          <p:cNvSpPr>
            <a:spLocks noGrp="1"/>
          </p:cNvSpPr>
          <p:nvPr>
            <p:ph type="body" idx="44" hasCustomPrompt="1"/>
          </p:nvPr>
        </p:nvSpPr>
        <p:spPr>
          <a:xfrm>
            <a:off x="8301247" y="1559671"/>
            <a:ext cx="2728138" cy="246279"/>
          </a:xfrm>
        </p:spPr>
        <p:txBody>
          <a:bodyPr lIns="0" tIns="0" rIns="0" bIns="0" rtlCol="0" anchor="b">
            <a:normAutofit/>
          </a:bodyPr>
          <a:lstStyle>
            <a:lvl1pPr marL="0" indent="0" algn="l">
              <a:spcBef>
                <a:spcPts val="600"/>
              </a:spcBef>
              <a:buNone/>
              <a:defRPr sz="1400" b="1" i="1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Название раздела 1</a:t>
            </a:r>
          </a:p>
        </p:txBody>
      </p:sp>
      <p:sp>
        <p:nvSpPr>
          <p:cNvPr id="27" name="Прямоугольник 30" descr="Прямоугольная фигура">
            <a:extLst>
              <a:ext uri="{FF2B5EF4-FFF2-40B4-BE49-F238E27FC236}">
                <a16:creationId xmlns:a16="http://schemas.microsoft.com/office/drawing/2014/main" id="{3FD4F881-8EF1-46B0-A01F-F145F6EA85C6}"/>
              </a:ext>
            </a:extLst>
          </p:cNvPr>
          <p:cNvSpPr/>
          <p:nvPr userDrawn="1"/>
        </p:nvSpPr>
        <p:spPr>
          <a:xfrm>
            <a:off x="0" y="2395688"/>
            <a:ext cx="6228000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667173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содержимого таблиц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69B2652-8511-4839-BEE4-52E3C2B884D9}"/>
              </a:ext>
            </a:extLst>
          </p:cNvPr>
          <p:cNvSpPr/>
          <p:nvPr userDrawn="1"/>
        </p:nvSpPr>
        <p:spPr>
          <a:xfrm>
            <a:off x="11352213" y="6246908"/>
            <a:ext cx="839787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9" name="Текст 2">
            <a:extLst>
              <a:ext uri="{FF2B5EF4-FFF2-40B4-BE49-F238E27FC236}">
                <a16:creationId xmlns:a16="http://schemas.microsoft.com/office/drawing/2014/main" id="{F947FF51-80C5-433A-A515-4334E29588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2258" y="1740127"/>
            <a:ext cx="7800832" cy="481465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buNone/>
              <a:defRPr sz="1800" b="1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58EFAFB9-41FD-471B-8C26-B5481B74C3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617258"/>
            <a:ext cx="7800832" cy="594132"/>
          </a:xfrm>
        </p:spPr>
        <p:txBody>
          <a:bodyPr lIns="0" tIns="0" rIns="0" bIns="0" rtlCol="0" anchor="b" anchorCtr="0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 dirty="0"/>
              <a:t>НАЖМИТЕ, ЧТОБЫ ИЗМЕНИТЬ ОБРАЗЕЦ ЗАГОЛОВКА</a:t>
            </a:r>
          </a:p>
        </p:txBody>
      </p:sp>
      <p:sp>
        <p:nvSpPr>
          <p:cNvPr id="17" name="Текст 2">
            <a:extLst>
              <a:ext uri="{FF2B5EF4-FFF2-40B4-BE49-F238E27FC236}">
                <a16:creationId xmlns:a16="http://schemas.microsoft.com/office/drawing/2014/main" id="{F0D239C0-D332-4295-B0D2-EE7E153AEF85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867819" y="2345281"/>
            <a:ext cx="4399506" cy="467382"/>
          </a:xfrm>
        </p:spPr>
        <p:txBody>
          <a:bodyPr lIns="0" tIns="0" rIns="0" bIns="0" rtlCol="0" anchor="b">
            <a:normAutofit/>
          </a:bodyPr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4" name="Рисунок 13">
            <a:extLst>
              <a:ext uri="{FF2B5EF4-FFF2-40B4-BE49-F238E27FC236}">
                <a16:creationId xmlns:a16="http://schemas.microsoft.com/office/drawing/2014/main" id="{6CFA9DC2-8816-4504-9E78-0D6A51A4ABB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013409" y="774398"/>
            <a:ext cx="2331720" cy="539496"/>
          </a:xfrm>
          <a:ln>
            <a:noFill/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6" name="Текст 2">
            <a:extLst>
              <a:ext uri="{FF2B5EF4-FFF2-40B4-BE49-F238E27FC236}">
                <a16:creationId xmlns:a16="http://schemas.microsoft.com/office/drawing/2014/main" id="{F0C6A052-44FB-4766-A715-5F60A7AEF0AD}"/>
              </a:ext>
            </a:extLst>
          </p:cNvPr>
          <p:cNvSpPr>
            <a:spLocks noGrp="1"/>
          </p:cNvSpPr>
          <p:nvPr>
            <p:ph type="body" idx="30"/>
          </p:nvPr>
        </p:nvSpPr>
        <p:spPr>
          <a:xfrm>
            <a:off x="6245711" y="2345281"/>
            <a:ext cx="5078469" cy="467382"/>
          </a:xfrm>
        </p:spPr>
        <p:txBody>
          <a:bodyPr lIns="0" tIns="0" rIns="0" bIns="0" rtlCol="0" anchor="b">
            <a:normAutofit/>
          </a:bodyPr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3" name="Объект 12">
            <a:extLst>
              <a:ext uri="{FF2B5EF4-FFF2-40B4-BE49-F238E27FC236}">
                <a16:creationId xmlns:a16="http://schemas.microsoft.com/office/drawing/2014/main" id="{68C1D2FC-82D4-4984-A285-D297EC46F0D8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862013" y="2998120"/>
            <a:ext cx="4818062" cy="2687637"/>
          </a:xfrm>
        </p:spPr>
        <p:txBody>
          <a:bodyPr rtlCol="0"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</p:txBody>
      </p:sp>
      <p:sp>
        <p:nvSpPr>
          <p:cNvPr id="22" name="Объект 12">
            <a:extLst>
              <a:ext uri="{FF2B5EF4-FFF2-40B4-BE49-F238E27FC236}">
                <a16:creationId xmlns:a16="http://schemas.microsoft.com/office/drawing/2014/main" id="{C7746309-5494-4FAF-8640-D18D81C82FC1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6230001" y="2998120"/>
            <a:ext cx="5122211" cy="2687637"/>
          </a:xfrm>
        </p:spPr>
        <p:txBody>
          <a:bodyPr rtlCol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</p:txBody>
      </p:sp>
      <p:sp>
        <p:nvSpPr>
          <p:cNvPr id="14" name="Прямоугольник 17" descr="Прямоугольная фигура">
            <a:extLst>
              <a:ext uri="{FF2B5EF4-FFF2-40B4-BE49-F238E27FC236}">
                <a16:creationId xmlns:a16="http://schemas.microsoft.com/office/drawing/2014/main" id="{42F2CA37-EDD0-4C79-960F-D8E91A8352FB}"/>
              </a:ext>
            </a:extLst>
          </p:cNvPr>
          <p:cNvSpPr/>
          <p:nvPr userDrawn="1"/>
        </p:nvSpPr>
        <p:spPr>
          <a:xfrm>
            <a:off x="0" y="1347938"/>
            <a:ext cx="6228000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5657326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временной шкал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69B2652-8511-4839-BEE4-52E3C2B884D9}"/>
              </a:ext>
            </a:extLst>
          </p:cNvPr>
          <p:cNvSpPr/>
          <p:nvPr userDrawn="1"/>
        </p:nvSpPr>
        <p:spPr>
          <a:xfrm>
            <a:off x="11352213" y="6246908"/>
            <a:ext cx="839787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58EFAFB9-41FD-471B-8C26-B5481B74C3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56085" y="774398"/>
            <a:ext cx="5679831" cy="619448"/>
          </a:xfrm>
        </p:spPr>
        <p:txBody>
          <a:bodyPr lIns="0" tIns="0" rIns="0" bIns="0" rtlCol="0" anchor="b" anchorCtr="0">
            <a:normAutofit/>
          </a:bodyPr>
          <a:lstStyle>
            <a:lvl1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 dirty="0"/>
              <a:t>ЩЕЛКНИТЕ, ЧТОБЫ ИЗМЕНИТЬ</a:t>
            </a:r>
          </a:p>
        </p:txBody>
      </p:sp>
      <p:sp>
        <p:nvSpPr>
          <p:cNvPr id="12" name="Рисунок 13">
            <a:extLst>
              <a:ext uri="{FF2B5EF4-FFF2-40B4-BE49-F238E27FC236}">
                <a16:creationId xmlns:a16="http://schemas.microsoft.com/office/drawing/2014/main" id="{EE15F6C3-281B-4328-BDB8-4C898228A1B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9788" y="774398"/>
            <a:ext cx="2331720" cy="539496"/>
          </a:xfrm>
          <a:ln>
            <a:noFill/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2" name="Текст 2">
            <a:extLst>
              <a:ext uri="{FF2B5EF4-FFF2-40B4-BE49-F238E27FC236}">
                <a16:creationId xmlns:a16="http://schemas.microsoft.com/office/drawing/2014/main" id="{FBE302E7-5C2F-4624-AD0C-D1495C751BB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6614" y="4307172"/>
            <a:ext cx="1728216" cy="334918"/>
          </a:xfrm>
        </p:spPr>
        <p:txBody>
          <a:bodyPr lIns="36000" tIns="0" rIns="0" bIns="0" rtlCol="0" anchor="b"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Изменить текст</a:t>
            </a:r>
          </a:p>
        </p:txBody>
      </p:sp>
      <p:sp>
        <p:nvSpPr>
          <p:cNvPr id="27" name="Текст 11">
            <a:extLst>
              <a:ext uri="{FF2B5EF4-FFF2-40B4-BE49-F238E27FC236}">
                <a16:creationId xmlns:a16="http://schemas.microsoft.com/office/drawing/2014/main" id="{90E84C90-8C85-4EBD-A0A8-BE41617041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6614" y="4692262"/>
            <a:ext cx="1728216" cy="1142011"/>
          </a:xfrm>
        </p:spPr>
        <p:txBody>
          <a:bodyPr lIns="36000" tIns="0" rIns="0" bIns="0" rtlCol="0">
            <a:normAutofit/>
          </a:bodyPr>
          <a:lstStyle>
            <a:lvl1pPr marL="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0">
                <a:solidFill>
                  <a:schemeClr val="tx2"/>
                </a:solidFill>
              </a:defRPr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1">
                <a:solidFill>
                  <a:schemeClr val="tx2"/>
                </a:solidFill>
              </a:defRPr>
            </a:lvl2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8" name="Текст 7">
            <a:extLst>
              <a:ext uri="{FF2B5EF4-FFF2-40B4-BE49-F238E27FC236}">
                <a16:creationId xmlns:a16="http://schemas.microsoft.com/office/drawing/2014/main" id="{60C2D7C7-DBCB-4597-8620-C8C9C5A76AB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36614" y="2923572"/>
            <a:ext cx="1728216" cy="604730"/>
          </a:xfrm>
        </p:spPr>
        <p:txBody>
          <a:bodyPr lIns="36000" tIns="0" rIns="0" bIns="0" rtlCol="0" anchor="t" anchorCtr="0">
            <a:noAutofit/>
          </a:bodyPr>
          <a:lstStyle>
            <a:lvl1pPr marL="0" indent="0" algn="l">
              <a:buNone/>
              <a:defRPr sz="50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0"/>
            <a:r>
              <a:rPr lang="ru-RU" noProof="0" dirty="0"/>
              <a:t>20ГГ</a:t>
            </a:r>
          </a:p>
        </p:txBody>
      </p:sp>
      <p:sp>
        <p:nvSpPr>
          <p:cNvPr id="29" name="Текст 2">
            <a:extLst>
              <a:ext uri="{FF2B5EF4-FFF2-40B4-BE49-F238E27FC236}">
                <a16:creationId xmlns:a16="http://schemas.microsoft.com/office/drawing/2014/main" id="{99124C08-3E86-444D-B5D0-F3F9BB16C988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836614" y="3590954"/>
            <a:ext cx="1728216" cy="228986"/>
          </a:xfrm>
        </p:spPr>
        <p:txBody>
          <a:bodyPr lIns="36000" tIns="0" rIns="0" bIns="0" rtlCol="0" anchor="t" anchorCtr="0">
            <a:normAutofit/>
          </a:bodyPr>
          <a:lstStyle>
            <a:lvl1pPr marL="0" indent="0">
              <a:buNone/>
              <a:defRPr sz="1400" b="0" i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Месяц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BB56B47F-3E0D-42C1-966E-767F85C6CF80}"/>
              </a:ext>
            </a:extLst>
          </p:cNvPr>
          <p:cNvSpPr/>
          <p:nvPr userDrawn="1"/>
        </p:nvSpPr>
        <p:spPr>
          <a:xfrm>
            <a:off x="0" y="4039354"/>
            <a:ext cx="12192000" cy="548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noProof="0" dirty="0"/>
          </a:p>
        </p:txBody>
      </p:sp>
      <p:sp>
        <p:nvSpPr>
          <p:cNvPr id="32" name="Текст 2">
            <a:extLst>
              <a:ext uri="{FF2B5EF4-FFF2-40B4-BE49-F238E27FC236}">
                <a16:creationId xmlns:a16="http://schemas.microsoft.com/office/drawing/2014/main" id="{0CE94E73-2035-4848-A777-57D121957C57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9588108" y="4307172"/>
            <a:ext cx="1728216" cy="334918"/>
          </a:xfrm>
        </p:spPr>
        <p:txBody>
          <a:bodyPr lIns="36000" tIns="0" rIns="0" bIns="0" rtlCol="0" anchor="b"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Изменить текст</a:t>
            </a:r>
          </a:p>
        </p:txBody>
      </p:sp>
      <p:sp>
        <p:nvSpPr>
          <p:cNvPr id="36" name="Текст 11">
            <a:extLst>
              <a:ext uri="{FF2B5EF4-FFF2-40B4-BE49-F238E27FC236}">
                <a16:creationId xmlns:a16="http://schemas.microsoft.com/office/drawing/2014/main" id="{4D2653B7-297D-4579-B765-779B78649A6D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9588108" y="4692262"/>
            <a:ext cx="1728216" cy="1142011"/>
          </a:xfrm>
        </p:spPr>
        <p:txBody>
          <a:bodyPr lIns="36000" tIns="0" rIns="0" bIns="0" rtlCol="0">
            <a:normAutofit/>
          </a:bodyPr>
          <a:lstStyle>
            <a:lvl1pPr marL="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0">
                <a:solidFill>
                  <a:schemeClr val="tx2"/>
                </a:solidFill>
              </a:defRPr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1">
                <a:solidFill>
                  <a:schemeClr val="tx2"/>
                </a:solidFill>
              </a:defRPr>
            </a:lvl2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37" name="Текст 7">
            <a:extLst>
              <a:ext uri="{FF2B5EF4-FFF2-40B4-BE49-F238E27FC236}">
                <a16:creationId xmlns:a16="http://schemas.microsoft.com/office/drawing/2014/main" id="{F0FDA4BB-A1AC-401D-BF49-12BA8C00A75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588108" y="2923572"/>
            <a:ext cx="1728216" cy="604730"/>
          </a:xfrm>
        </p:spPr>
        <p:txBody>
          <a:bodyPr lIns="36000" tIns="0" rIns="0" bIns="0" rtlCol="0" anchor="t" anchorCtr="0">
            <a:noAutofit/>
          </a:bodyPr>
          <a:lstStyle>
            <a:lvl1pPr marL="0" indent="0" algn="l">
              <a:buNone/>
              <a:defRPr sz="50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0"/>
            <a:r>
              <a:rPr lang="ru-RU" noProof="0" dirty="0"/>
              <a:t>20ГГ</a:t>
            </a:r>
          </a:p>
        </p:txBody>
      </p:sp>
      <p:sp>
        <p:nvSpPr>
          <p:cNvPr id="38" name="Текст 2">
            <a:extLst>
              <a:ext uri="{FF2B5EF4-FFF2-40B4-BE49-F238E27FC236}">
                <a16:creationId xmlns:a16="http://schemas.microsoft.com/office/drawing/2014/main" id="{201C09CA-AD2D-489D-8280-D5D5CA6F8E05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9588108" y="3590954"/>
            <a:ext cx="1728216" cy="228986"/>
          </a:xfrm>
        </p:spPr>
        <p:txBody>
          <a:bodyPr lIns="36000" tIns="0" rIns="0" bIns="0" rtlCol="0" anchor="t" anchorCtr="0">
            <a:normAutofit/>
          </a:bodyPr>
          <a:lstStyle>
            <a:lvl1pPr marL="0" indent="0">
              <a:buNone/>
              <a:defRPr sz="1400" b="0" i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Месяц</a:t>
            </a:r>
          </a:p>
        </p:txBody>
      </p:sp>
      <p:sp>
        <p:nvSpPr>
          <p:cNvPr id="39" name="Текст 2">
            <a:extLst>
              <a:ext uri="{FF2B5EF4-FFF2-40B4-BE49-F238E27FC236}">
                <a16:creationId xmlns:a16="http://schemas.microsoft.com/office/drawing/2014/main" id="{31C95C8F-A3B1-4034-8C7E-60D92AD5A5AF}"/>
              </a:ext>
            </a:extLst>
          </p:cNvPr>
          <p:cNvSpPr>
            <a:spLocks noGrp="1"/>
          </p:cNvSpPr>
          <p:nvPr>
            <p:ph type="body" idx="37" hasCustomPrompt="1"/>
          </p:nvPr>
        </p:nvSpPr>
        <p:spPr>
          <a:xfrm>
            <a:off x="3024487" y="4307172"/>
            <a:ext cx="1728216" cy="334918"/>
          </a:xfrm>
        </p:spPr>
        <p:txBody>
          <a:bodyPr lIns="36000" tIns="0" rIns="0" bIns="0" rtlCol="0" anchor="b"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Изменить текст</a:t>
            </a:r>
          </a:p>
        </p:txBody>
      </p:sp>
      <p:sp>
        <p:nvSpPr>
          <p:cNvPr id="40" name="Текст 11">
            <a:extLst>
              <a:ext uri="{FF2B5EF4-FFF2-40B4-BE49-F238E27FC236}">
                <a16:creationId xmlns:a16="http://schemas.microsoft.com/office/drawing/2014/main" id="{2D64408A-F4D2-4911-A50C-294A6E129634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3024487" y="4692262"/>
            <a:ext cx="1728216" cy="1142011"/>
          </a:xfrm>
        </p:spPr>
        <p:txBody>
          <a:bodyPr lIns="36000" tIns="0" rIns="0" bIns="0" rtlCol="0">
            <a:normAutofit/>
          </a:bodyPr>
          <a:lstStyle>
            <a:lvl1pPr marL="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0">
                <a:solidFill>
                  <a:schemeClr val="tx2"/>
                </a:solidFill>
              </a:defRPr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1">
                <a:solidFill>
                  <a:schemeClr val="tx2"/>
                </a:solidFill>
              </a:defRPr>
            </a:lvl2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1" name="Текст 7">
            <a:extLst>
              <a:ext uri="{FF2B5EF4-FFF2-40B4-BE49-F238E27FC236}">
                <a16:creationId xmlns:a16="http://schemas.microsoft.com/office/drawing/2014/main" id="{714426FB-8D1F-48A3-87B1-6E447562616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024487" y="2923572"/>
            <a:ext cx="1728216" cy="604730"/>
          </a:xfrm>
        </p:spPr>
        <p:txBody>
          <a:bodyPr lIns="36000" tIns="0" rIns="0" bIns="0" rtlCol="0" anchor="t" anchorCtr="0">
            <a:noAutofit/>
          </a:bodyPr>
          <a:lstStyle>
            <a:lvl1pPr marL="0" indent="0" algn="l">
              <a:buNone/>
              <a:defRPr sz="50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0"/>
            <a:r>
              <a:rPr lang="ru-RU" noProof="0" dirty="0"/>
              <a:t>20ГГ</a:t>
            </a:r>
          </a:p>
        </p:txBody>
      </p:sp>
      <p:sp>
        <p:nvSpPr>
          <p:cNvPr id="42" name="Текст 2">
            <a:extLst>
              <a:ext uri="{FF2B5EF4-FFF2-40B4-BE49-F238E27FC236}">
                <a16:creationId xmlns:a16="http://schemas.microsoft.com/office/drawing/2014/main" id="{113A947D-3189-4C34-A151-25B6735B5765}"/>
              </a:ext>
            </a:extLst>
          </p:cNvPr>
          <p:cNvSpPr>
            <a:spLocks noGrp="1"/>
          </p:cNvSpPr>
          <p:nvPr>
            <p:ph type="body" idx="40" hasCustomPrompt="1"/>
          </p:nvPr>
        </p:nvSpPr>
        <p:spPr>
          <a:xfrm>
            <a:off x="3024487" y="3590954"/>
            <a:ext cx="1728216" cy="228986"/>
          </a:xfrm>
        </p:spPr>
        <p:txBody>
          <a:bodyPr lIns="36000" tIns="0" rIns="0" bIns="0" rtlCol="0" anchor="t" anchorCtr="0">
            <a:normAutofit/>
          </a:bodyPr>
          <a:lstStyle>
            <a:lvl1pPr marL="0" indent="0">
              <a:buNone/>
              <a:defRPr sz="1400" b="0" i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Месяц</a:t>
            </a:r>
          </a:p>
        </p:txBody>
      </p:sp>
      <p:sp>
        <p:nvSpPr>
          <p:cNvPr id="43" name="Текст 2">
            <a:extLst>
              <a:ext uri="{FF2B5EF4-FFF2-40B4-BE49-F238E27FC236}">
                <a16:creationId xmlns:a16="http://schemas.microsoft.com/office/drawing/2014/main" id="{8DFAD3D9-CF77-4D07-8D3C-6946F80F500E}"/>
              </a:ext>
            </a:extLst>
          </p:cNvPr>
          <p:cNvSpPr>
            <a:spLocks noGrp="1"/>
          </p:cNvSpPr>
          <p:nvPr>
            <p:ph type="body" idx="41" hasCustomPrompt="1"/>
          </p:nvPr>
        </p:nvSpPr>
        <p:spPr>
          <a:xfrm>
            <a:off x="5212360" y="4307172"/>
            <a:ext cx="1803644" cy="334918"/>
          </a:xfrm>
        </p:spPr>
        <p:txBody>
          <a:bodyPr lIns="36000" tIns="0" rIns="0" bIns="0" rtlCol="0" anchor="b"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Изменить текст</a:t>
            </a:r>
          </a:p>
        </p:txBody>
      </p:sp>
      <p:sp>
        <p:nvSpPr>
          <p:cNvPr id="44" name="Текст 11">
            <a:extLst>
              <a:ext uri="{FF2B5EF4-FFF2-40B4-BE49-F238E27FC236}">
                <a16:creationId xmlns:a16="http://schemas.microsoft.com/office/drawing/2014/main" id="{3A1A4549-1CA1-4925-A715-C3356C3B5389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5212360" y="4692262"/>
            <a:ext cx="1803644" cy="1142011"/>
          </a:xfrm>
        </p:spPr>
        <p:txBody>
          <a:bodyPr lIns="36000" tIns="0" rIns="0" bIns="0" rtlCol="0">
            <a:normAutofit/>
          </a:bodyPr>
          <a:lstStyle>
            <a:lvl1pPr marL="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0">
                <a:solidFill>
                  <a:schemeClr val="tx2"/>
                </a:solidFill>
              </a:defRPr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1">
                <a:solidFill>
                  <a:schemeClr val="tx2"/>
                </a:solidFill>
              </a:defRPr>
            </a:lvl2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5" name="Текст 7">
            <a:extLst>
              <a:ext uri="{FF2B5EF4-FFF2-40B4-BE49-F238E27FC236}">
                <a16:creationId xmlns:a16="http://schemas.microsoft.com/office/drawing/2014/main" id="{612C4698-25FA-4C20-A9E3-847CD97AEC77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212360" y="2923572"/>
            <a:ext cx="1728216" cy="604730"/>
          </a:xfrm>
        </p:spPr>
        <p:txBody>
          <a:bodyPr lIns="36000" tIns="0" rIns="0" bIns="0" rtlCol="0" anchor="t" anchorCtr="0">
            <a:noAutofit/>
          </a:bodyPr>
          <a:lstStyle>
            <a:lvl1pPr marL="0" indent="0" algn="l">
              <a:buNone/>
              <a:defRPr sz="50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0"/>
            <a:r>
              <a:rPr lang="ru-RU" noProof="0" dirty="0"/>
              <a:t>20ГГ</a:t>
            </a:r>
          </a:p>
        </p:txBody>
      </p:sp>
      <p:sp>
        <p:nvSpPr>
          <p:cNvPr id="46" name="Текст 2">
            <a:extLst>
              <a:ext uri="{FF2B5EF4-FFF2-40B4-BE49-F238E27FC236}">
                <a16:creationId xmlns:a16="http://schemas.microsoft.com/office/drawing/2014/main" id="{24762162-855D-415D-AF6A-C44F05CE7883}"/>
              </a:ext>
            </a:extLst>
          </p:cNvPr>
          <p:cNvSpPr>
            <a:spLocks noGrp="1"/>
          </p:cNvSpPr>
          <p:nvPr>
            <p:ph type="body" idx="44" hasCustomPrompt="1"/>
          </p:nvPr>
        </p:nvSpPr>
        <p:spPr>
          <a:xfrm>
            <a:off x="5212360" y="3590954"/>
            <a:ext cx="1728216" cy="228986"/>
          </a:xfrm>
        </p:spPr>
        <p:txBody>
          <a:bodyPr lIns="36000" tIns="0" rIns="0" bIns="0" rtlCol="0" anchor="t" anchorCtr="0">
            <a:normAutofit/>
          </a:bodyPr>
          <a:lstStyle>
            <a:lvl1pPr marL="0" indent="0">
              <a:buNone/>
              <a:defRPr sz="1400" b="0" i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Месяц</a:t>
            </a:r>
          </a:p>
        </p:txBody>
      </p:sp>
      <p:sp>
        <p:nvSpPr>
          <p:cNvPr id="47" name="Текст 2">
            <a:extLst>
              <a:ext uri="{FF2B5EF4-FFF2-40B4-BE49-F238E27FC236}">
                <a16:creationId xmlns:a16="http://schemas.microsoft.com/office/drawing/2014/main" id="{589D11E9-B94E-4CFA-B405-7F22D3AF9794}"/>
              </a:ext>
            </a:extLst>
          </p:cNvPr>
          <p:cNvSpPr>
            <a:spLocks noGrp="1"/>
          </p:cNvSpPr>
          <p:nvPr>
            <p:ph type="body" idx="45" hasCustomPrompt="1"/>
          </p:nvPr>
        </p:nvSpPr>
        <p:spPr>
          <a:xfrm>
            <a:off x="7400234" y="4307172"/>
            <a:ext cx="1728216" cy="334918"/>
          </a:xfrm>
        </p:spPr>
        <p:txBody>
          <a:bodyPr lIns="36000" tIns="0" rIns="0" bIns="0" rtlCol="0" anchor="b"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Изменить текст</a:t>
            </a:r>
          </a:p>
        </p:txBody>
      </p:sp>
      <p:sp>
        <p:nvSpPr>
          <p:cNvPr id="48" name="Текст 11">
            <a:extLst>
              <a:ext uri="{FF2B5EF4-FFF2-40B4-BE49-F238E27FC236}">
                <a16:creationId xmlns:a16="http://schemas.microsoft.com/office/drawing/2014/main" id="{95BF5016-E7B0-47AC-BFE0-E776F860AF36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7400234" y="4692262"/>
            <a:ext cx="1728216" cy="1142011"/>
          </a:xfrm>
        </p:spPr>
        <p:txBody>
          <a:bodyPr lIns="36000" tIns="0" rIns="0" bIns="0" rtlCol="0">
            <a:normAutofit/>
          </a:bodyPr>
          <a:lstStyle>
            <a:lvl1pPr marL="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0">
                <a:solidFill>
                  <a:schemeClr val="tx2"/>
                </a:solidFill>
              </a:defRPr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1">
                <a:solidFill>
                  <a:schemeClr val="tx2"/>
                </a:solidFill>
              </a:defRPr>
            </a:lvl2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9" name="Текст 7">
            <a:extLst>
              <a:ext uri="{FF2B5EF4-FFF2-40B4-BE49-F238E27FC236}">
                <a16:creationId xmlns:a16="http://schemas.microsoft.com/office/drawing/2014/main" id="{3228A294-7EF5-49C2-B215-AF1AC293EB34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400234" y="2923572"/>
            <a:ext cx="1728216" cy="604730"/>
          </a:xfrm>
        </p:spPr>
        <p:txBody>
          <a:bodyPr lIns="36000" tIns="0" rIns="0" bIns="0" rtlCol="0" anchor="t" anchorCtr="0">
            <a:noAutofit/>
          </a:bodyPr>
          <a:lstStyle>
            <a:lvl1pPr marL="0" indent="0" algn="l">
              <a:buNone/>
              <a:defRPr sz="50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0"/>
            <a:r>
              <a:rPr lang="ru-RU" noProof="0" dirty="0"/>
              <a:t>20ГГ</a:t>
            </a:r>
          </a:p>
        </p:txBody>
      </p:sp>
      <p:sp>
        <p:nvSpPr>
          <p:cNvPr id="50" name="Текст 2">
            <a:extLst>
              <a:ext uri="{FF2B5EF4-FFF2-40B4-BE49-F238E27FC236}">
                <a16:creationId xmlns:a16="http://schemas.microsoft.com/office/drawing/2014/main" id="{BFF32ED7-F60E-49AC-91A1-3034E8EB0B34}"/>
              </a:ext>
            </a:extLst>
          </p:cNvPr>
          <p:cNvSpPr>
            <a:spLocks noGrp="1"/>
          </p:cNvSpPr>
          <p:nvPr>
            <p:ph type="body" idx="48" hasCustomPrompt="1"/>
          </p:nvPr>
        </p:nvSpPr>
        <p:spPr>
          <a:xfrm>
            <a:off x="7400234" y="3590954"/>
            <a:ext cx="1728216" cy="228986"/>
          </a:xfrm>
        </p:spPr>
        <p:txBody>
          <a:bodyPr lIns="36000" tIns="0" rIns="0" bIns="0" rtlCol="0" anchor="t" anchorCtr="0">
            <a:normAutofit/>
          </a:bodyPr>
          <a:lstStyle>
            <a:lvl1pPr marL="0" indent="0">
              <a:buNone/>
              <a:defRPr sz="1400" b="0" i="1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Месяц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129BCBD-EC3D-4652-99F1-83BD8B568FF6}"/>
              </a:ext>
            </a:extLst>
          </p:cNvPr>
          <p:cNvSpPr/>
          <p:nvPr userDrawn="1"/>
        </p:nvSpPr>
        <p:spPr>
          <a:xfrm>
            <a:off x="897298" y="3924107"/>
            <a:ext cx="256032" cy="2560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A2ADE57E-F0D9-4D76-B243-DAC787E66091}"/>
              </a:ext>
            </a:extLst>
          </p:cNvPr>
          <p:cNvSpPr/>
          <p:nvPr userDrawn="1"/>
        </p:nvSpPr>
        <p:spPr>
          <a:xfrm>
            <a:off x="9636748" y="3924107"/>
            <a:ext cx="256032" cy="2560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3D8F9527-D6F7-47B7-93E6-729FA654E51A}"/>
              </a:ext>
            </a:extLst>
          </p:cNvPr>
          <p:cNvSpPr/>
          <p:nvPr userDrawn="1"/>
        </p:nvSpPr>
        <p:spPr>
          <a:xfrm>
            <a:off x="3082161" y="3924107"/>
            <a:ext cx="256032" cy="2560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33242D9B-895E-4D79-8BC2-6A934BD109F6}"/>
              </a:ext>
            </a:extLst>
          </p:cNvPr>
          <p:cNvSpPr/>
          <p:nvPr userDrawn="1"/>
        </p:nvSpPr>
        <p:spPr>
          <a:xfrm>
            <a:off x="5267024" y="3924107"/>
            <a:ext cx="256032" cy="2560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B9B79B76-7626-4584-AE9A-4CDF7F0F6430}"/>
              </a:ext>
            </a:extLst>
          </p:cNvPr>
          <p:cNvSpPr/>
          <p:nvPr userDrawn="1"/>
        </p:nvSpPr>
        <p:spPr>
          <a:xfrm>
            <a:off x="7451887" y="3924107"/>
            <a:ext cx="256032" cy="2560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55" name="Текст 2">
            <a:extLst>
              <a:ext uri="{FF2B5EF4-FFF2-40B4-BE49-F238E27FC236}">
                <a16:creationId xmlns:a16="http://schemas.microsoft.com/office/drawing/2014/main" id="{F59B93CA-5AD1-43A8-AF37-7DA25D3B400E}"/>
              </a:ext>
            </a:extLst>
          </p:cNvPr>
          <p:cNvSpPr>
            <a:spLocks noGrp="1"/>
          </p:cNvSpPr>
          <p:nvPr>
            <p:ph type="body" idx="49"/>
          </p:nvPr>
        </p:nvSpPr>
        <p:spPr>
          <a:xfrm>
            <a:off x="5212360" y="1865304"/>
            <a:ext cx="6103964" cy="815993"/>
          </a:xfrm>
        </p:spPr>
        <p:txBody>
          <a:bodyPr lIns="36000" tIns="0" rIns="0" bIns="0" rtlCol="0" anchor="t" anchorCtr="0">
            <a:normAutofit/>
          </a:bodyPr>
          <a:lstStyle>
            <a:lvl1pPr marL="0" indent="0">
              <a:buNone/>
              <a:defRPr sz="1800" b="1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35" name="Прямоугольник 27" descr="Прямоугольная фигура">
            <a:extLst>
              <a:ext uri="{FF2B5EF4-FFF2-40B4-BE49-F238E27FC236}">
                <a16:creationId xmlns:a16="http://schemas.microsoft.com/office/drawing/2014/main" id="{DE069B8B-CA4A-46A5-901F-F2C7F60C0C24}"/>
              </a:ext>
            </a:extLst>
          </p:cNvPr>
          <p:cNvSpPr/>
          <p:nvPr userDrawn="1"/>
        </p:nvSpPr>
        <p:spPr>
          <a:xfrm>
            <a:off x="-2" y="1525500"/>
            <a:ext cx="8568000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0592278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таблиц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69B2652-8511-4839-BEE4-52E3C2B884D9}"/>
              </a:ext>
            </a:extLst>
          </p:cNvPr>
          <p:cNvSpPr/>
          <p:nvPr userDrawn="1"/>
        </p:nvSpPr>
        <p:spPr>
          <a:xfrm>
            <a:off x="11352213" y="6246908"/>
            <a:ext cx="839787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9" name="Текст 2">
            <a:extLst>
              <a:ext uri="{FF2B5EF4-FFF2-40B4-BE49-F238E27FC236}">
                <a16:creationId xmlns:a16="http://schemas.microsoft.com/office/drawing/2014/main" id="{F947FF51-80C5-433A-A515-4334E29588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2258" y="3689555"/>
            <a:ext cx="4405067" cy="1737210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buNone/>
              <a:defRPr sz="1800" b="1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58EFAFB9-41FD-471B-8C26-B5481B74C3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1904701"/>
            <a:ext cx="4422014" cy="1325563"/>
          </a:xfrm>
        </p:spPr>
        <p:txBody>
          <a:bodyPr lIns="0" tIns="0" rIns="0" bIns="0" rtlCol="0" anchor="b" anchorCtr="0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 dirty="0"/>
              <a:t>НАЖМИТЕ, ЧТОБЫ ИЗМЕНИТЬ ОБРАЗЕЦ ЗАГОЛОВКА</a:t>
            </a:r>
          </a:p>
        </p:txBody>
      </p:sp>
      <p:sp>
        <p:nvSpPr>
          <p:cNvPr id="12" name="Рисунок 13">
            <a:extLst>
              <a:ext uri="{FF2B5EF4-FFF2-40B4-BE49-F238E27FC236}">
                <a16:creationId xmlns:a16="http://schemas.microsoft.com/office/drawing/2014/main" id="{EE15F6C3-281B-4328-BDB8-4C898228A1B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9788" y="774398"/>
            <a:ext cx="2331720" cy="539496"/>
          </a:xfrm>
          <a:ln>
            <a:noFill/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7" name="Таблица 6">
            <a:extLst>
              <a:ext uri="{FF2B5EF4-FFF2-40B4-BE49-F238E27FC236}">
                <a16:creationId xmlns:a16="http://schemas.microsoft.com/office/drawing/2014/main" id="{71531890-A142-4CE0-8BD5-856FACD08EA9}"/>
              </a:ext>
            </a:extLst>
          </p:cNvPr>
          <p:cNvSpPr>
            <a:spLocks noGrp="1"/>
          </p:cNvSpPr>
          <p:nvPr>
            <p:ph type="tbl" sz="quarter" idx="17"/>
          </p:nvPr>
        </p:nvSpPr>
        <p:spPr>
          <a:xfrm>
            <a:off x="5656217" y="404813"/>
            <a:ext cx="5673771" cy="5653087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таблицы</a:t>
            </a:r>
            <a:endParaRPr lang="ru-RU" noProof="0" dirty="0"/>
          </a:p>
        </p:txBody>
      </p:sp>
      <p:sp>
        <p:nvSpPr>
          <p:cNvPr id="10" name="Прямоугольник 8" descr="Прямоугольная фигура">
            <a:extLst>
              <a:ext uri="{FF2B5EF4-FFF2-40B4-BE49-F238E27FC236}">
                <a16:creationId xmlns:a16="http://schemas.microsoft.com/office/drawing/2014/main" id="{B429AA89-05C8-451C-B390-2E809555BA84}"/>
              </a:ext>
            </a:extLst>
          </p:cNvPr>
          <p:cNvSpPr/>
          <p:nvPr userDrawn="1"/>
        </p:nvSpPr>
        <p:spPr>
          <a:xfrm>
            <a:off x="0" y="3341010"/>
            <a:ext cx="3384000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817880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групп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EBCE1DF-09FE-457A-9D5E-E7A8E0F5E7AA}"/>
              </a:ext>
            </a:extLst>
          </p:cNvPr>
          <p:cNvSpPr/>
          <p:nvPr userDrawn="1"/>
        </p:nvSpPr>
        <p:spPr>
          <a:xfrm>
            <a:off x="3956795" y="3011796"/>
            <a:ext cx="2286000" cy="245347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90508111-4A36-4CF7-86F5-0AD3FDEEDDDF}"/>
              </a:ext>
            </a:extLst>
          </p:cNvPr>
          <p:cNvSpPr/>
          <p:nvPr userDrawn="1"/>
        </p:nvSpPr>
        <p:spPr>
          <a:xfrm>
            <a:off x="9066213" y="3027646"/>
            <a:ext cx="2286000" cy="245347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5C4E182D-C697-44DF-A090-F131D0302405}"/>
              </a:ext>
            </a:extLst>
          </p:cNvPr>
          <p:cNvSpPr/>
          <p:nvPr userDrawn="1"/>
        </p:nvSpPr>
        <p:spPr>
          <a:xfrm>
            <a:off x="6511504" y="3027646"/>
            <a:ext cx="2286000" cy="245347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69B2652-8511-4839-BEE4-52E3C2B884D9}"/>
              </a:ext>
            </a:extLst>
          </p:cNvPr>
          <p:cNvSpPr/>
          <p:nvPr userDrawn="1"/>
        </p:nvSpPr>
        <p:spPr>
          <a:xfrm>
            <a:off x="11352213" y="6246908"/>
            <a:ext cx="839787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9" name="Текст 2">
            <a:extLst>
              <a:ext uri="{FF2B5EF4-FFF2-40B4-BE49-F238E27FC236}">
                <a16:creationId xmlns:a16="http://schemas.microsoft.com/office/drawing/2014/main" id="{F947FF51-80C5-433A-A515-4334E29588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2258" y="4812501"/>
            <a:ext cx="2939721" cy="668619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buNone/>
              <a:defRPr sz="1800" b="1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58EFAFB9-41FD-471B-8C26-B5481B74C3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3027646"/>
            <a:ext cx="2962574" cy="1325563"/>
          </a:xfrm>
        </p:spPr>
        <p:txBody>
          <a:bodyPr lIns="0" tIns="0" rIns="0" bIns="0" rtlCol="0" anchor="b" anchorCtr="0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 dirty="0"/>
              <a:t>ЩЕЛКНИТЕ, ЧТОБЫ ИЗМЕНИТЬ</a:t>
            </a:r>
          </a:p>
        </p:txBody>
      </p:sp>
      <p:sp>
        <p:nvSpPr>
          <p:cNvPr id="12" name="Рисунок 13">
            <a:extLst>
              <a:ext uri="{FF2B5EF4-FFF2-40B4-BE49-F238E27FC236}">
                <a16:creationId xmlns:a16="http://schemas.microsoft.com/office/drawing/2014/main" id="{EE15F6C3-281B-4328-BDB8-4C898228A1B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9788" y="774398"/>
            <a:ext cx="2331720" cy="539496"/>
          </a:xfrm>
          <a:ln>
            <a:noFill/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563FB6CB-7DC7-42AB-937B-FACFE1A28AE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066213" y="774398"/>
            <a:ext cx="2286000" cy="228600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3" name="Рисунок 7">
            <a:extLst>
              <a:ext uri="{FF2B5EF4-FFF2-40B4-BE49-F238E27FC236}">
                <a16:creationId xmlns:a16="http://schemas.microsoft.com/office/drawing/2014/main" id="{CE5AE5F8-F053-47AB-BCB2-70F2BF5C44E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956795" y="774398"/>
            <a:ext cx="2286000" cy="228600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4" name="Рисунок 7">
            <a:extLst>
              <a:ext uri="{FF2B5EF4-FFF2-40B4-BE49-F238E27FC236}">
                <a16:creationId xmlns:a16="http://schemas.microsoft.com/office/drawing/2014/main" id="{D86E9819-052E-4932-AD4D-2E6844D4042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511504" y="774398"/>
            <a:ext cx="2286000" cy="228600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id="{1E9CD767-2C5C-4922-8EC2-4DFCB6ECFCB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86537" y="3429000"/>
            <a:ext cx="2026516" cy="588620"/>
          </a:xfrm>
        </p:spPr>
        <p:txBody>
          <a:bodyPr rtlCol="0">
            <a:noAutofit/>
          </a:bodyPr>
          <a:lstStyle>
            <a:lvl1pPr marL="0" indent="0" algn="ctr">
              <a:spcBef>
                <a:spcPts val="600"/>
              </a:spcBef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 rtl="0"/>
            <a:r>
              <a:rPr lang="ru-RU" noProof="0" dirty="0"/>
              <a:t>Имя</a:t>
            </a:r>
            <a:br>
              <a:rPr lang="ru-RU" noProof="0" dirty="0"/>
            </a:br>
            <a:r>
              <a:rPr lang="ru-RU" noProof="0" dirty="0"/>
              <a:t>участника 1</a:t>
            </a:r>
          </a:p>
        </p:txBody>
      </p:sp>
      <p:sp>
        <p:nvSpPr>
          <p:cNvPr id="19" name="Текст 17">
            <a:extLst>
              <a:ext uri="{FF2B5EF4-FFF2-40B4-BE49-F238E27FC236}">
                <a16:creationId xmlns:a16="http://schemas.microsoft.com/office/drawing/2014/main" id="{31851AA2-C176-47A9-A949-3837A394CD9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87139" y="4051032"/>
            <a:ext cx="2025312" cy="244923"/>
          </a:xfrm>
        </p:spPr>
        <p:txBody>
          <a:bodyPr rtlCol="0">
            <a:noAutofit/>
          </a:bodyPr>
          <a:lstStyle>
            <a:lvl1pPr marL="0" indent="0" algn="ctr">
              <a:spcBef>
                <a:spcPts val="600"/>
              </a:spcBef>
              <a:buNone/>
              <a:defRPr sz="1400" b="0" i="1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 rtl="0"/>
            <a:r>
              <a:rPr lang="ru-RU" noProof="0" dirty="0"/>
              <a:t>Должность участника команды</a:t>
            </a:r>
          </a:p>
        </p:txBody>
      </p:sp>
      <p:sp>
        <p:nvSpPr>
          <p:cNvPr id="20" name="Текст 17">
            <a:extLst>
              <a:ext uri="{FF2B5EF4-FFF2-40B4-BE49-F238E27FC236}">
                <a16:creationId xmlns:a16="http://schemas.microsoft.com/office/drawing/2014/main" id="{879156B3-E019-4A41-8242-F0D70D50255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087139" y="4347988"/>
            <a:ext cx="2025312" cy="841304"/>
          </a:xfrm>
        </p:spPr>
        <p:txBody>
          <a:bodyPr rtlCol="0">
            <a:noAutofit/>
          </a:bodyPr>
          <a:lstStyle>
            <a:lvl1pPr marL="0" indent="0" algn="ctr">
              <a:spcBef>
                <a:spcPts val="600"/>
              </a:spcBef>
              <a:buNone/>
              <a:defRPr sz="1400" b="0" i="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4" name="Текст 17">
            <a:extLst>
              <a:ext uri="{FF2B5EF4-FFF2-40B4-BE49-F238E27FC236}">
                <a16:creationId xmlns:a16="http://schemas.microsoft.com/office/drawing/2014/main" id="{CB3B3928-67D4-498A-9DED-4FF10BE1A40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41246" y="3429000"/>
            <a:ext cx="2026516" cy="588620"/>
          </a:xfrm>
        </p:spPr>
        <p:txBody>
          <a:bodyPr rtlCol="0">
            <a:noAutofit/>
          </a:bodyPr>
          <a:lstStyle>
            <a:lvl1pPr marL="0" indent="0" algn="ctr">
              <a:spcBef>
                <a:spcPts val="600"/>
              </a:spcBef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 rtl="0"/>
            <a:r>
              <a:rPr lang="ru-RU" noProof="0" dirty="0"/>
              <a:t>Имя</a:t>
            </a:r>
            <a:br>
              <a:rPr lang="ru-RU" noProof="0" dirty="0"/>
            </a:br>
            <a:r>
              <a:rPr lang="ru-RU" noProof="0" dirty="0"/>
              <a:t>участника 1</a:t>
            </a:r>
          </a:p>
        </p:txBody>
      </p:sp>
      <p:sp>
        <p:nvSpPr>
          <p:cNvPr id="25" name="Текст 17">
            <a:extLst>
              <a:ext uri="{FF2B5EF4-FFF2-40B4-BE49-F238E27FC236}">
                <a16:creationId xmlns:a16="http://schemas.microsoft.com/office/drawing/2014/main" id="{8464C0AB-BE10-429A-A453-247A538F5D3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641848" y="4051032"/>
            <a:ext cx="2025312" cy="244923"/>
          </a:xfrm>
        </p:spPr>
        <p:txBody>
          <a:bodyPr rtlCol="0">
            <a:noAutofit/>
          </a:bodyPr>
          <a:lstStyle>
            <a:lvl1pPr marL="0" indent="0" algn="ctr">
              <a:spcBef>
                <a:spcPts val="600"/>
              </a:spcBef>
              <a:buNone/>
              <a:defRPr sz="1400" b="0" i="1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 rtl="0"/>
            <a:r>
              <a:rPr lang="ru-RU" noProof="0" dirty="0"/>
              <a:t>Должность участника команды</a:t>
            </a:r>
          </a:p>
        </p:txBody>
      </p:sp>
      <p:sp>
        <p:nvSpPr>
          <p:cNvPr id="26" name="Текст 17">
            <a:extLst>
              <a:ext uri="{FF2B5EF4-FFF2-40B4-BE49-F238E27FC236}">
                <a16:creationId xmlns:a16="http://schemas.microsoft.com/office/drawing/2014/main" id="{177BAD76-5C75-4FA2-B792-300193BDC99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41848" y="4347988"/>
            <a:ext cx="2025312" cy="841304"/>
          </a:xfrm>
        </p:spPr>
        <p:txBody>
          <a:bodyPr rtlCol="0">
            <a:noAutofit/>
          </a:bodyPr>
          <a:lstStyle>
            <a:lvl1pPr marL="0" indent="0" algn="ctr">
              <a:spcBef>
                <a:spcPts val="600"/>
              </a:spcBef>
              <a:buNone/>
              <a:defRPr sz="1400" b="0" i="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7" name="Текст 17">
            <a:extLst>
              <a:ext uri="{FF2B5EF4-FFF2-40B4-BE49-F238E27FC236}">
                <a16:creationId xmlns:a16="http://schemas.microsoft.com/office/drawing/2014/main" id="{ACFBCF6D-5E27-4808-BA1C-6F72DDAAC69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95955" y="3429000"/>
            <a:ext cx="2026516" cy="588620"/>
          </a:xfrm>
        </p:spPr>
        <p:txBody>
          <a:bodyPr rtlCol="0">
            <a:noAutofit/>
          </a:bodyPr>
          <a:lstStyle>
            <a:lvl1pPr marL="0" indent="0" algn="ctr">
              <a:spcBef>
                <a:spcPts val="600"/>
              </a:spcBef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 rtl="0"/>
            <a:r>
              <a:rPr lang="ru-RU" noProof="0" dirty="0"/>
              <a:t>Имя</a:t>
            </a:r>
            <a:br>
              <a:rPr lang="ru-RU" noProof="0" dirty="0"/>
            </a:br>
            <a:r>
              <a:rPr lang="ru-RU" noProof="0" dirty="0"/>
              <a:t>участника 1</a:t>
            </a:r>
          </a:p>
        </p:txBody>
      </p:sp>
      <p:sp>
        <p:nvSpPr>
          <p:cNvPr id="28" name="Текст 17">
            <a:extLst>
              <a:ext uri="{FF2B5EF4-FFF2-40B4-BE49-F238E27FC236}">
                <a16:creationId xmlns:a16="http://schemas.microsoft.com/office/drawing/2014/main" id="{8755E469-9B43-406E-BB68-F691A4DF441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96557" y="4051032"/>
            <a:ext cx="2025312" cy="244923"/>
          </a:xfrm>
        </p:spPr>
        <p:txBody>
          <a:bodyPr rtlCol="0">
            <a:noAutofit/>
          </a:bodyPr>
          <a:lstStyle>
            <a:lvl1pPr marL="0" indent="0" algn="ctr">
              <a:spcBef>
                <a:spcPts val="600"/>
              </a:spcBef>
              <a:buNone/>
              <a:defRPr sz="1400" b="0" i="1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 rtl="0"/>
            <a:r>
              <a:rPr lang="ru-RU" noProof="0" dirty="0"/>
              <a:t>Должность участника команды</a:t>
            </a:r>
          </a:p>
        </p:txBody>
      </p:sp>
      <p:sp>
        <p:nvSpPr>
          <p:cNvPr id="29" name="Текст 17">
            <a:extLst>
              <a:ext uri="{FF2B5EF4-FFF2-40B4-BE49-F238E27FC236}">
                <a16:creationId xmlns:a16="http://schemas.microsoft.com/office/drawing/2014/main" id="{AE2A9BB2-4A2A-49A1-8337-C26A0EC27E2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196557" y="4347988"/>
            <a:ext cx="2025312" cy="841304"/>
          </a:xfrm>
        </p:spPr>
        <p:txBody>
          <a:bodyPr rtlCol="0">
            <a:noAutofit/>
          </a:bodyPr>
          <a:lstStyle>
            <a:lvl1pPr marL="0" indent="0" algn="ctr">
              <a:spcBef>
                <a:spcPts val="600"/>
              </a:spcBef>
              <a:buNone/>
              <a:defRPr sz="1400" b="0" i="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30" name="Прямоугольник 13" descr="Прямоугольная фигура">
            <a:extLst>
              <a:ext uri="{FF2B5EF4-FFF2-40B4-BE49-F238E27FC236}">
                <a16:creationId xmlns:a16="http://schemas.microsoft.com/office/drawing/2014/main" id="{4FBD15D4-B1D1-4D03-9259-CE4D7AA955DF}"/>
              </a:ext>
            </a:extLst>
          </p:cNvPr>
          <p:cNvSpPr/>
          <p:nvPr userDrawn="1"/>
        </p:nvSpPr>
        <p:spPr>
          <a:xfrm>
            <a:off x="-1" y="4461207"/>
            <a:ext cx="3312000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9895724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содержимого групп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69B2652-8511-4839-BEE4-52E3C2B884D9}"/>
              </a:ext>
            </a:extLst>
          </p:cNvPr>
          <p:cNvSpPr/>
          <p:nvPr userDrawn="1"/>
        </p:nvSpPr>
        <p:spPr>
          <a:xfrm>
            <a:off x="11352213" y="6246908"/>
            <a:ext cx="839787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58EFAFB9-41FD-471B-8C26-B5481B74C3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56085" y="797157"/>
            <a:ext cx="5679831" cy="619448"/>
          </a:xfrm>
        </p:spPr>
        <p:txBody>
          <a:bodyPr lIns="0" tIns="0" rIns="0" bIns="0" rtlCol="0" anchor="b" anchorCtr="0">
            <a:normAutofit/>
          </a:bodyPr>
          <a:lstStyle>
            <a:lvl1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 dirty="0"/>
              <a:t>ЩЕЛКНИТЕ, ЧТОБЫ ИЗМЕНИТЬ</a:t>
            </a:r>
          </a:p>
        </p:txBody>
      </p:sp>
      <p:sp>
        <p:nvSpPr>
          <p:cNvPr id="12" name="Рисунок 13">
            <a:extLst>
              <a:ext uri="{FF2B5EF4-FFF2-40B4-BE49-F238E27FC236}">
                <a16:creationId xmlns:a16="http://schemas.microsoft.com/office/drawing/2014/main" id="{EE15F6C3-281B-4328-BDB8-4C898228A1B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9788" y="774398"/>
            <a:ext cx="2331720" cy="539496"/>
          </a:xfrm>
          <a:ln>
            <a:noFill/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55" name="Текст 2">
            <a:extLst>
              <a:ext uri="{FF2B5EF4-FFF2-40B4-BE49-F238E27FC236}">
                <a16:creationId xmlns:a16="http://schemas.microsoft.com/office/drawing/2014/main" id="{F59B93CA-5AD1-43A8-AF37-7DA25D3B400E}"/>
              </a:ext>
            </a:extLst>
          </p:cNvPr>
          <p:cNvSpPr>
            <a:spLocks noGrp="1"/>
          </p:cNvSpPr>
          <p:nvPr>
            <p:ph type="body" idx="49"/>
          </p:nvPr>
        </p:nvSpPr>
        <p:spPr>
          <a:xfrm>
            <a:off x="5212360" y="1865304"/>
            <a:ext cx="6103964" cy="815993"/>
          </a:xfrm>
        </p:spPr>
        <p:txBody>
          <a:bodyPr lIns="36000" tIns="0" rIns="0" bIns="0" rtlCol="0" anchor="t" anchorCtr="0">
            <a:normAutofit/>
          </a:bodyPr>
          <a:lstStyle>
            <a:lvl1pPr marL="0" indent="0">
              <a:buNone/>
              <a:defRPr sz="1800" b="1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F07EA497-80B1-41E2-8E50-4193B3DBB456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838200" y="3126698"/>
            <a:ext cx="960120" cy="96012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FEA39902-3138-4686-85B5-3FE813B7BD36}"/>
              </a:ext>
            </a:extLst>
          </p:cNvPr>
          <p:cNvSpPr/>
          <p:nvPr userDrawn="1"/>
        </p:nvSpPr>
        <p:spPr>
          <a:xfrm>
            <a:off x="1798320" y="3126698"/>
            <a:ext cx="2395728" cy="96012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59" name="Текст 17">
            <a:extLst>
              <a:ext uri="{FF2B5EF4-FFF2-40B4-BE49-F238E27FC236}">
                <a16:creationId xmlns:a16="http://schemas.microsoft.com/office/drawing/2014/main" id="{7D767E78-191D-404C-98CB-C65C651DC67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21253" y="3329723"/>
            <a:ext cx="2149559" cy="325986"/>
          </a:xfrm>
        </p:spPr>
        <p:txBody>
          <a:bodyPr bIns="0" rtlCol="0">
            <a:noAutofit/>
          </a:bodyPr>
          <a:lstStyle>
            <a:lvl1pPr marL="0" indent="0" algn="l">
              <a:spcBef>
                <a:spcPts val="600"/>
              </a:spcBef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 rtl="0"/>
            <a:r>
              <a:rPr lang="ru-RU" noProof="0" dirty="0"/>
              <a:t>Имя человека 1</a:t>
            </a:r>
          </a:p>
        </p:txBody>
      </p:sp>
      <p:sp>
        <p:nvSpPr>
          <p:cNvPr id="60" name="Текст 17">
            <a:extLst>
              <a:ext uri="{FF2B5EF4-FFF2-40B4-BE49-F238E27FC236}">
                <a16:creationId xmlns:a16="http://schemas.microsoft.com/office/drawing/2014/main" id="{6474358B-E609-4F26-8A11-64E0DC41ADF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922832" y="3658532"/>
            <a:ext cx="2148282" cy="244923"/>
          </a:xfrm>
        </p:spPr>
        <p:txBody>
          <a:bodyPr tIns="0" rtlCol="0">
            <a:noAutofit/>
          </a:bodyPr>
          <a:lstStyle>
            <a:lvl1pPr marL="0" indent="0" algn="l">
              <a:spcBef>
                <a:spcPts val="600"/>
              </a:spcBef>
              <a:buNone/>
              <a:defRPr sz="1400" b="0" i="1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 rtl="0"/>
            <a:r>
              <a:rPr lang="ru-RU" noProof="0" dirty="0"/>
              <a:t>Должность участника команды</a:t>
            </a:r>
          </a:p>
        </p:txBody>
      </p:sp>
      <p:sp>
        <p:nvSpPr>
          <p:cNvPr id="61" name="Рисунок 7">
            <a:extLst>
              <a:ext uri="{FF2B5EF4-FFF2-40B4-BE49-F238E27FC236}">
                <a16:creationId xmlns:a16="http://schemas.microsoft.com/office/drawing/2014/main" id="{75335C46-548C-42F2-89FC-909F3B24282E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7977409" y="3126698"/>
            <a:ext cx="960120" cy="96012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166A588B-BA73-49FD-9E1E-1F1C51FD3850}"/>
              </a:ext>
            </a:extLst>
          </p:cNvPr>
          <p:cNvSpPr/>
          <p:nvPr userDrawn="1"/>
        </p:nvSpPr>
        <p:spPr>
          <a:xfrm>
            <a:off x="8937529" y="3126698"/>
            <a:ext cx="2395728" cy="96012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63" name="Текст 17">
            <a:extLst>
              <a:ext uri="{FF2B5EF4-FFF2-40B4-BE49-F238E27FC236}">
                <a16:creationId xmlns:a16="http://schemas.microsoft.com/office/drawing/2014/main" id="{15790237-9A5F-4A9F-A5BB-E4FF0712C5E8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060462" y="3329723"/>
            <a:ext cx="2149559" cy="325986"/>
          </a:xfrm>
        </p:spPr>
        <p:txBody>
          <a:bodyPr bIns="0" rtlCol="0">
            <a:noAutofit/>
          </a:bodyPr>
          <a:lstStyle>
            <a:lvl1pPr marL="0" indent="0" algn="l">
              <a:spcBef>
                <a:spcPts val="600"/>
              </a:spcBef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 rtl="0"/>
            <a:r>
              <a:rPr lang="ru-RU" noProof="0" dirty="0"/>
              <a:t>Имя человека 3</a:t>
            </a:r>
          </a:p>
        </p:txBody>
      </p:sp>
      <p:sp>
        <p:nvSpPr>
          <p:cNvPr id="64" name="Текст 17">
            <a:extLst>
              <a:ext uri="{FF2B5EF4-FFF2-40B4-BE49-F238E27FC236}">
                <a16:creationId xmlns:a16="http://schemas.microsoft.com/office/drawing/2014/main" id="{A0554067-4F62-4CE7-AF48-55BBD708AC97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9062041" y="3658532"/>
            <a:ext cx="2148282" cy="244923"/>
          </a:xfrm>
        </p:spPr>
        <p:txBody>
          <a:bodyPr tIns="0" rtlCol="0">
            <a:noAutofit/>
          </a:bodyPr>
          <a:lstStyle>
            <a:lvl1pPr marL="0" indent="0" algn="l">
              <a:spcBef>
                <a:spcPts val="600"/>
              </a:spcBef>
              <a:buNone/>
              <a:defRPr sz="1400" b="0" i="1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 rtl="0"/>
            <a:r>
              <a:rPr lang="ru-RU" noProof="0" dirty="0"/>
              <a:t>Должность участника команды</a:t>
            </a:r>
          </a:p>
        </p:txBody>
      </p:sp>
      <p:sp>
        <p:nvSpPr>
          <p:cNvPr id="65" name="Рисунок 7">
            <a:extLst>
              <a:ext uri="{FF2B5EF4-FFF2-40B4-BE49-F238E27FC236}">
                <a16:creationId xmlns:a16="http://schemas.microsoft.com/office/drawing/2014/main" id="{AA1B0DE9-602F-4ECB-AF1E-00D45491BC91}"/>
              </a:ext>
            </a:extLst>
          </p:cNvPr>
          <p:cNvSpPr>
            <a:spLocks noGrp="1"/>
          </p:cNvSpPr>
          <p:nvPr>
            <p:ph type="pic" sz="quarter" idx="54"/>
          </p:nvPr>
        </p:nvSpPr>
        <p:spPr>
          <a:xfrm>
            <a:off x="4403916" y="3126698"/>
            <a:ext cx="960120" cy="96012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id="{343DD23D-9D79-4667-BB9E-A3A54505AEDA}"/>
              </a:ext>
            </a:extLst>
          </p:cNvPr>
          <p:cNvSpPr/>
          <p:nvPr userDrawn="1"/>
        </p:nvSpPr>
        <p:spPr>
          <a:xfrm>
            <a:off x="5364036" y="3126698"/>
            <a:ext cx="2399617" cy="96012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67" name="Текст 17">
            <a:extLst>
              <a:ext uri="{FF2B5EF4-FFF2-40B4-BE49-F238E27FC236}">
                <a16:creationId xmlns:a16="http://schemas.microsoft.com/office/drawing/2014/main" id="{FFDAE67E-CF93-4600-BFAE-AF6B317A9EB9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5486969" y="3329723"/>
            <a:ext cx="2149559" cy="325986"/>
          </a:xfrm>
        </p:spPr>
        <p:txBody>
          <a:bodyPr bIns="0" rtlCol="0">
            <a:noAutofit/>
          </a:bodyPr>
          <a:lstStyle>
            <a:lvl1pPr marL="0" indent="0" algn="l">
              <a:spcBef>
                <a:spcPts val="600"/>
              </a:spcBef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 rtl="0"/>
            <a:r>
              <a:rPr lang="ru-RU" noProof="0" dirty="0"/>
              <a:t>Имя человека 2</a:t>
            </a:r>
          </a:p>
        </p:txBody>
      </p:sp>
      <p:sp>
        <p:nvSpPr>
          <p:cNvPr id="68" name="Текст 17">
            <a:extLst>
              <a:ext uri="{FF2B5EF4-FFF2-40B4-BE49-F238E27FC236}">
                <a16:creationId xmlns:a16="http://schemas.microsoft.com/office/drawing/2014/main" id="{0F0E3D9A-B0CE-4BF9-A274-1FB704C416ED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5488548" y="3658532"/>
            <a:ext cx="2148282" cy="244923"/>
          </a:xfrm>
        </p:spPr>
        <p:txBody>
          <a:bodyPr tIns="0" rtlCol="0">
            <a:noAutofit/>
          </a:bodyPr>
          <a:lstStyle>
            <a:lvl1pPr marL="0" indent="0" algn="l">
              <a:spcBef>
                <a:spcPts val="600"/>
              </a:spcBef>
              <a:buNone/>
              <a:defRPr sz="1400" b="0" i="1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 rtl="0"/>
            <a:r>
              <a:rPr lang="ru-RU" noProof="0" dirty="0"/>
              <a:t>Должность участника команды</a:t>
            </a:r>
          </a:p>
        </p:txBody>
      </p:sp>
      <p:sp>
        <p:nvSpPr>
          <p:cNvPr id="69" name="Рисунок 7">
            <a:extLst>
              <a:ext uri="{FF2B5EF4-FFF2-40B4-BE49-F238E27FC236}">
                <a16:creationId xmlns:a16="http://schemas.microsoft.com/office/drawing/2014/main" id="{36B2F594-9AB1-4C33-86BE-4732609D6B0A}"/>
              </a:ext>
            </a:extLst>
          </p:cNvPr>
          <p:cNvSpPr>
            <a:spLocks noGrp="1"/>
          </p:cNvSpPr>
          <p:nvPr>
            <p:ph type="pic" sz="quarter" idx="57"/>
          </p:nvPr>
        </p:nvSpPr>
        <p:spPr>
          <a:xfrm>
            <a:off x="1278466" y="4316113"/>
            <a:ext cx="960120" cy="96012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17FB6684-D013-48BC-9926-29E0BCA889B1}"/>
              </a:ext>
            </a:extLst>
          </p:cNvPr>
          <p:cNvSpPr/>
          <p:nvPr userDrawn="1"/>
        </p:nvSpPr>
        <p:spPr>
          <a:xfrm>
            <a:off x="2238586" y="4316113"/>
            <a:ext cx="2395728" cy="96012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71" name="Текст 17">
            <a:extLst>
              <a:ext uri="{FF2B5EF4-FFF2-40B4-BE49-F238E27FC236}">
                <a16:creationId xmlns:a16="http://schemas.microsoft.com/office/drawing/2014/main" id="{EECC50BE-82E8-4ECC-B642-5C11A927A706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2361519" y="4519138"/>
            <a:ext cx="2149559" cy="325986"/>
          </a:xfrm>
        </p:spPr>
        <p:txBody>
          <a:bodyPr bIns="0" rtlCol="0">
            <a:noAutofit/>
          </a:bodyPr>
          <a:lstStyle>
            <a:lvl1pPr marL="0" indent="0" algn="l">
              <a:spcBef>
                <a:spcPts val="600"/>
              </a:spcBef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 rtl="0"/>
            <a:r>
              <a:rPr lang="ru-RU" noProof="0" dirty="0"/>
              <a:t>Имя участника 4</a:t>
            </a:r>
          </a:p>
        </p:txBody>
      </p:sp>
      <p:sp>
        <p:nvSpPr>
          <p:cNvPr id="72" name="Текст 17">
            <a:extLst>
              <a:ext uri="{FF2B5EF4-FFF2-40B4-BE49-F238E27FC236}">
                <a16:creationId xmlns:a16="http://schemas.microsoft.com/office/drawing/2014/main" id="{4D96D406-D0F6-4E2D-BAE8-7B011D620FED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2363098" y="4847947"/>
            <a:ext cx="2148282" cy="244923"/>
          </a:xfrm>
        </p:spPr>
        <p:txBody>
          <a:bodyPr tIns="0" rtlCol="0">
            <a:noAutofit/>
          </a:bodyPr>
          <a:lstStyle>
            <a:lvl1pPr marL="0" indent="0" algn="l">
              <a:spcBef>
                <a:spcPts val="600"/>
              </a:spcBef>
              <a:buNone/>
              <a:defRPr sz="1400" b="0" i="1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 rtl="0"/>
            <a:r>
              <a:rPr lang="ru-RU" noProof="0" dirty="0"/>
              <a:t>Должность участника команды</a:t>
            </a:r>
          </a:p>
        </p:txBody>
      </p:sp>
      <p:sp>
        <p:nvSpPr>
          <p:cNvPr id="73" name="Рисунок 7">
            <a:extLst>
              <a:ext uri="{FF2B5EF4-FFF2-40B4-BE49-F238E27FC236}">
                <a16:creationId xmlns:a16="http://schemas.microsoft.com/office/drawing/2014/main" id="{5668E7D0-A78F-45EC-BEC4-CAB0E6F96F3D}"/>
              </a:ext>
            </a:extLst>
          </p:cNvPr>
          <p:cNvSpPr>
            <a:spLocks noGrp="1"/>
          </p:cNvSpPr>
          <p:nvPr>
            <p:ph type="pic" sz="quarter" idx="60"/>
          </p:nvPr>
        </p:nvSpPr>
        <p:spPr>
          <a:xfrm>
            <a:off x="8417675" y="4316113"/>
            <a:ext cx="960120" cy="96012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74" name="Прямоугольник 73">
            <a:extLst>
              <a:ext uri="{FF2B5EF4-FFF2-40B4-BE49-F238E27FC236}">
                <a16:creationId xmlns:a16="http://schemas.microsoft.com/office/drawing/2014/main" id="{E02DAEE6-8B1C-4222-949F-830F7C3A4E16}"/>
              </a:ext>
            </a:extLst>
          </p:cNvPr>
          <p:cNvSpPr/>
          <p:nvPr userDrawn="1"/>
        </p:nvSpPr>
        <p:spPr>
          <a:xfrm>
            <a:off x="9377795" y="4316113"/>
            <a:ext cx="2395728" cy="96012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75" name="Текст 17">
            <a:extLst>
              <a:ext uri="{FF2B5EF4-FFF2-40B4-BE49-F238E27FC236}">
                <a16:creationId xmlns:a16="http://schemas.microsoft.com/office/drawing/2014/main" id="{3CE9A073-35B5-4F1C-85E3-4BB12A5F4358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500728" y="4519138"/>
            <a:ext cx="2149559" cy="325986"/>
          </a:xfrm>
        </p:spPr>
        <p:txBody>
          <a:bodyPr bIns="0" rtlCol="0">
            <a:noAutofit/>
          </a:bodyPr>
          <a:lstStyle>
            <a:lvl1pPr marL="0" indent="0" algn="l">
              <a:spcBef>
                <a:spcPts val="600"/>
              </a:spcBef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 rtl="0"/>
            <a:r>
              <a:rPr lang="ru-RU" noProof="0" dirty="0"/>
              <a:t>Имя участника 6</a:t>
            </a:r>
          </a:p>
        </p:txBody>
      </p:sp>
      <p:sp>
        <p:nvSpPr>
          <p:cNvPr id="76" name="Текст 17">
            <a:extLst>
              <a:ext uri="{FF2B5EF4-FFF2-40B4-BE49-F238E27FC236}">
                <a16:creationId xmlns:a16="http://schemas.microsoft.com/office/drawing/2014/main" id="{F7309B33-C344-4C68-8156-822D38F43FED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502307" y="4847947"/>
            <a:ext cx="2148282" cy="244923"/>
          </a:xfrm>
        </p:spPr>
        <p:txBody>
          <a:bodyPr tIns="0" rtlCol="0">
            <a:noAutofit/>
          </a:bodyPr>
          <a:lstStyle>
            <a:lvl1pPr marL="0" indent="0" algn="l">
              <a:spcBef>
                <a:spcPts val="600"/>
              </a:spcBef>
              <a:buNone/>
              <a:defRPr sz="1400" b="0" i="1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 rtl="0"/>
            <a:r>
              <a:rPr lang="ru-RU" noProof="0" dirty="0"/>
              <a:t>Должность участника команды</a:t>
            </a:r>
          </a:p>
        </p:txBody>
      </p:sp>
      <p:sp>
        <p:nvSpPr>
          <p:cNvPr id="77" name="Рисунок 7">
            <a:extLst>
              <a:ext uri="{FF2B5EF4-FFF2-40B4-BE49-F238E27FC236}">
                <a16:creationId xmlns:a16="http://schemas.microsoft.com/office/drawing/2014/main" id="{D6B0782E-8C48-4FC4-B086-A5606E01F5DB}"/>
              </a:ext>
            </a:extLst>
          </p:cNvPr>
          <p:cNvSpPr>
            <a:spLocks noGrp="1"/>
          </p:cNvSpPr>
          <p:nvPr>
            <p:ph type="pic" sz="quarter" idx="63"/>
          </p:nvPr>
        </p:nvSpPr>
        <p:spPr>
          <a:xfrm>
            <a:off x="4844182" y="4316113"/>
            <a:ext cx="960120" cy="96012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78" name="Прямоугольник 77">
            <a:extLst>
              <a:ext uri="{FF2B5EF4-FFF2-40B4-BE49-F238E27FC236}">
                <a16:creationId xmlns:a16="http://schemas.microsoft.com/office/drawing/2014/main" id="{F8A195F5-3125-484A-954D-EB0E743F6947}"/>
              </a:ext>
            </a:extLst>
          </p:cNvPr>
          <p:cNvSpPr/>
          <p:nvPr userDrawn="1"/>
        </p:nvSpPr>
        <p:spPr>
          <a:xfrm>
            <a:off x="5804302" y="4316113"/>
            <a:ext cx="2399617" cy="96012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79" name="Текст 17">
            <a:extLst>
              <a:ext uri="{FF2B5EF4-FFF2-40B4-BE49-F238E27FC236}">
                <a16:creationId xmlns:a16="http://schemas.microsoft.com/office/drawing/2014/main" id="{428D2D4B-ED0B-40E0-9ECD-C95A19039902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5927235" y="4519138"/>
            <a:ext cx="2149559" cy="325986"/>
          </a:xfrm>
        </p:spPr>
        <p:txBody>
          <a:bodyPr bIns="0" rtlCol="0">
            <a:noAutofit/>
          </a:bodyPr>
          <a:lstStyle>
            <a:lvl1pPr marL="0" indent="0" algn="l">
              <a:spcBef>
                <a:spcPts val="600"/>
              </a:spcBef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 rtl="0"/>
            <a:r>
              <a:rPr lang="ru-RU" noProof="0" dirty="0"/>
              <a:t>Имя участника 5</a:t>
            </a:r>
          </a:p>
        </p:txBody>
      </p:sp>
      <p:sp>
        <p:nvSpPr>
          <p:cNvPr id="80" name="Текст 17">
            <a:extLst>
              <a:ext uri="{FF2B5EF4-FFF2-40B4-BE49-F238E27FC236}">
                <a16:creationId xmlns:a16="http://schemas.microsoft.com/office/drawing/2014/main" id="{35125C72-EAD5-4723-BBD0-6B22FA07855D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5928814" y="4847947"/>
            <a:ext cx="2148282" cy="244923"/>
          </a:xfrm>
        </p:spPr>
        <p:txBody>
          <a:bodyPr tIns="0" rtlCol="0">
            <a:noAutofit/>
          </a:bodyPr>
          <a:lstStyle>
            <a:lvl1pPr marL="0" indent="0" algn="l">
              <a:spcBef>
                <a:spcPts val="600"/>
              </a:spcBef>
              <a:buNone/>
              <a:defRPr sz="1400" b="0" i="1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 rtl="0"/>
            <a:r>
              <a:rPr lang="ru-RU" noProof="0" dirty="0"/>
              <a:t>Должность участника команды</a:t>
            </a:r>
          </a:p>
        </p:txBody>
      </p:sp>
      <p:sp>
        <p:nvSpPr>
          <p:cNvPr id="33" name="Прямоугольник 63" descr="Прямоугольная фигура">
            <a:extLst>
              <a:ext uri="{FF2B5EF4-FFF2-40B4-BE49-F238E27FC236}">
                <a16:creationId xmlns:a16="http://schemas.microsoft.com/office/drawing/2014/main" id="{ACFA1245-86BF-45AA-B492-5CE7275AFF80}"/>
              </a:ext>
            </a:extLst>
          </p:cNvPr>
          <p:cNvSpPr/>
          <p:nvPr userDrawn="1"/>
        </p:nvSpPr>
        <p:spPr>
          <a:xfrm>
            <a:off x="0" y="1516317"/>
            <a:ext cx="8076794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518038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с логотип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8D30891-044A-4B6F-9E44-2C5CD52CAE5A}"/>
              </a:ext>
            </a:extLst>
          </p:cNvPr>
          <p:cNvSpPr/>
          <p:nvPr userDrawn="1"/>
        </p:nvSpPr>
        <p:spPr>
          <a:xfrm>
            <a:off x="4117848" y="0"/>
            <a:ext cx="8074152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0061FC-03E6-461D-AD5E-F586206AB6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2839695"/>
            <a:ext cx="5879592" cy="2113385"/>
          </a:xfrm>
          <a:solidFill>
            <a:schemeClr val="tx1"/>
          </a:solidFill>
        </p:spPr>
        <p:txBody>
          <a:bodyPr lIns="432000" tIns="1332000" rIns="288000" bIns="1188000" rtlCol="0">
            <a:normAutofit/>
          </a:bodyPr>
          <a:lstStyle>
            <a:lvl1pPr>
              <a:defRPr lang="ru-RU" sz="6000" b="1" kern="1200" dirty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ru-RU" noProof="0" dirty="0"/>
              <a:t>ЩЕЛКНИТЕ, ЧТОБЫ ИЗМЕНИТЬ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2F291F5-706F-4B04-9757-B8F1D883D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13" name="Текст 10">
            <a:extLst>
              <a:ext uri="{FF2B5EF4-FFF2-40B4-BE49-F238E27FC236}">
                <a16:creationId xmlns:a16="http://schemas.microsoft.com/office/drawing/2014/main" id="{C5CBDFFE-A853-4C67-8FC4-53F81449E8B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9788" y="5158018"/>
            <a:ext cx="5879592" cy="899882"/>
          </a:xfrm>
          <a:solidFill>
            <a:schemeClr val="tx1"/>
          </a:solidFill>
        </p:spPr>
        <p:txBody>
          <a:bodyPr lIns="432000" tIns="144000" rIns="144000" bIns="144000" rtlCol="0" anchor="ctr" anchorCtr="0">
            <a:norm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800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6000">
                <a:solidFill>
                  <a:schemeClr val="bg2"/>
                </a:solidFill>
                <a:latin typeface="+mj-lt"/>
              </a:defRPr>
            </a:lvl2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id="{ABA6C74E-3778-471F-9477-D823F7D6AC2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9788" y="774398"/>
            <a:ext cx="2331720" cy="539496"/>
          </a:xfrm>
          <a:ln>
            <a:noFill/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8" name="Прямоугольник 6" descr="Прямоугольная фигура">
            <a:extLst>
              <a:ext uri="{FF2B5EF4-FFF2-40B4-BE49-F238E27FC236}">
                <a16:creationId xmlns:a16="http://schemas.microsoft.com/office/drawing/2014/main" id="{34F9E77E-D12E-44C4-BDFA-352E61E1D14C}"/>
              </a:ext>
            </a:extLst>
          </p:cNvPr>
          <p:cNvSpPr/>
          <p:nvPr userDrawn="1"/>
        </p:nvSpPr>
        <p:spPr>
          <a:xfrm>
            <a:off x="1266000" y="4956850"/>
            <a:ext cx="10926000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0" name="Прямоугольник 6" descr="Прямоугольная фигура">
            <a:extLst>
              <a:ext uri="{FF2B5EF4-FFF2-40B4-BE49-F238E27FC236}">
                <a16:creationId xmlns:a16="http://schemas.microsoft.com/office/drawing/2014/main" id="{4C5077D8-7618-454B-9F54-DDC6AF1C8BE9}"/>
              </a:ext>
            </a:extLst>
          </p:cNvPr>
          <p:cNvSpPr/>
          <p:nvPr userDrawn="1"/>
        </p:nvSpPr>
        <p:spPr>
          <a:xfrm>
            <a:off x="839789" y="4953080"/>
            <a:ext cx="426211" cy="2087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8808214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круговой диаграммы и содержим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BE1BF711-AD1E-4C2A-92AA-123A8E0CCD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506660"/>
            <a:ext cx="6121400" cy="761540"/>
          </a:xfrm>
        </p:spPr>
        <p:txBody>
          <a:bodyPr lIns="0" tIns="0" rIns="0" bIns="0" rtlCol="0" anchor="b" anchorCtr="0">
            <a:normAutofit/>
          </a:bodyPr>
          <a:lstStyle>
            <a:lvl1pPr>
              <a:defRPr sz="3600" b="1"/>
            </a:lvl1pPr>
          </a:lstStyle>
          <a:p>
            <a:pPr rtl="0"/>
            <a:r>
              <a:rPr lang="ru-RU" noProof="0" dirty="0"/>
              <a:t>ЩЕЛКНИТЕ, ЧТОБЫ ИЗМЕНИТЬ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69B2652-8511-4839-BEE4-52E3C2B884D9}"/>
              </a:ext>
            </a:extLst>
          </p:cNvPr>
          <p:cNvSpPr/>
          <p:nvPr userDrawn="1"/>
        </p:nvSpPr>
        <p:spPr>
          <a:xfrm>
            <a:off x="11352213" y="6246908"/>
            <a:ext cx="839787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2" name="Рисунок 13">
            <a:extLst>
              <a:ext uri="{FF2B5EF4-FFF2-40B4-BE49-F238E27FC236}">
                <a16:creationId xmlns:a16="http://schemas.microsoft.com/office/drawing/2014/main" id="{EE15F6C3-281B-4328-BDB8-4C898228A1B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9788" y="774398"/>
            <a:ext cx="2331720" cy="539496"/>
          </a:xfrm>
          <a:ln>
            <a:noFill/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9" name="Текст 2">
            <a:extLst>
              <a:ext uri="{FF2B5EF4-FFF2-40B4-BE49-F238E27FC236}">
                <a16:creationId xmlns:a16="http://schemas.microsoft.com/office/drawing/2014/main" id="{E2B5B824-F1E4-4ADF-B1C2-3DBA2FC66495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862258" y="4101739"/>
            <a:ext cx="1867879" cy="349611"/>
          </a:xfrm>
        </p:spPr>
        <p:txBody>
          <a:bodyPr lIns="0" tIns="0" rIns="0" bIns="0" rtlCol="0" anchor="b">
            <a:normAutofit/>
          </a:bodyPr>
          <a:lstStyle>
            <a:lvl1pPr marL="0" indent="0" algn="l" rtl="0">
              <a:spcBef>
                <a:spcPts val="600"/>
              </a:spcBef>
              <a:buNone/>
              <a:defRPr sz="2000" b="1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1 500 000 ₽</a:t>
            </a:r>
          </a:p>
        </p:txBody>
      </p:sp>
      <p:sp>
        <p:nvSpPr>
          <p:cNvPr id="14" name="Текст 2">
            <a:extLst>
              <a:ext uri="{FF2B5EF4-FFF2-40B4-BE49-F238E27FC236}">
                <a16:creationId xmlns:a16="http://schemas.microsoft.com/office/drawing/2014/main" id="{C5E37954-2587-4B97-88B7-FA4C7604AC87}"/>
              </a:ext>
            </a:extLst>
          </p:cNvPr>
          <p:cNvSpPr>
            <a:spLocks noGrp="1"/>
          </p:cNvSpPr>
          <p:nvPr>
            <p:ph type="body" idx="37"/>
          </p:nvPr>
        </p:nvSpPr>
        <p:spPr>
          <a:xfrm>
            <a:off x="862258" y="2739982"/>
            <a:ext cx="6097341" cy="761541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buNone/>
              <a:defRPr sz="1800" b="1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6" name="Текст 2">
            <a:extLst>
              <a:ext uri="{FF2B5EF4-FFF2-40B4-BE49-F238E27FC236}">
                <a16:creationId xmlns:a16="http://schemas.microsoft.com/office/drawing/2014/main" id="{C978BB3C-0EC9-4911-AF98-3B17C4CE8FA3}"/>
              </a:ext>
            </a:extLst>
          </p:cNvPr>
          <p:cNvSpPr>
            <a:spLocks noGrp="1"/>
          </p:cNvSpPr>
          <p:nvPr>
            <p:ph type="body" idx="42" hasCustomPrompt="1"/>
          </p:nvPr>
        </p:nvSpPr>
        <p:spPr>
          <a:xfrm>
            <a:off x="862258" y="4463100"/>
            <a:ext cx="1870741" cy="246279"/>
          </a:xfrm>
        </p:spPr>
        <p:txBody>
          <a:bodyPr lIns="0" tIns="0" rIns="0" bIns="0" rtlCol="0" anchor="t" anchorCtr="0">
            <a:normAutofit/>
          </a:bodyPr>
          <a:lstStyle>
            <a:lvl1pPr marL="0" indent="0" algn="l">
              <a:spcBef>
                <a:spcPts val="600"/>
              </a:spcBef>
              <a:buNone/>
              <a:defRPr sz="1400" b="1" i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Описание категории</a:t>
            </a:r>
          </a:p>
        </p:txBody>
      </p:sp>
      <p:sp>
        <p:nvSpPr>
          <p:cNvPr id="7" name="Диаграмма 6">
            <a:extLst>
              <a:ext uri="{FF2B5EF4-FFF2-40B4-BE49-F238E27FC236}">
                <a16:creationId xmlns:a16="http://schemas.microsoft.com/office/drawing/2014/main" id="{D9061FDA-6F12-4C6E-8374-F8ED0FF2932A}"/>
              </a:ext>
            </a:extLst>
          </p:cNvPr>
          <p:cNvSpPr>
            <a:spLocks noGrp="1"/>
          </p:cNvSpPr>
          <p:nvPr>
            <p:ph type="chart" sz="quarter" idx="44"/>
          </p:nvPr>
        </p:nvSpPr>
        <p:spPr>
          <a:xfrm>
            <a:off x="6959600" y="765175"/>
            <a:ext cx="4370388" cy="5100638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диаграммы</a:t>
            </a:r>
            <a:endParaRPr lang="ru-RU" noProof="0" dirty="0"/>
          </a:p>
        </p:txBody>
      </p:sp>
      <p:sp>
        <p:nvSpPr>
          <p:cNvPr id="27" name="Текст 2">
            <a:extLst>
              <a:ext uri="{FF2B5EF4-FFF2-40B4-BE49-F238E27FC236}">
                <a16:creationId xmlns:a16="http://schemas.microsoft.com/office/drawing/2014/main" id="{3C89AD31-EDB3-409A-BB3D-9A2263EA5F9E}"/>
              </a:ext>
            </a:extLst>
          </p:cNvPr>
          <p:cNvSpPr>
            <a:spLocks noGrp="1"/>
          </p:cNvSpPr>
          <p:nvPr>
            <p:ph type="body" idx="45" hasCustomPrompt="1"/>
          </p:nvPr>
        </p:nvSpPr>
        <p:spPr>
          <a:xfrm>
            <a:off x="2869583" y="4101739"/>
            <a:ext cx="1867879" cy="349611"/>
          </a:xfrm>
        </p:spPr>
        <p:txBody>
          <a:bodyPr lIns="0" tIns="0" rIns="0" bIns="0" rtlCol="0" anchor="b">
            <a:normAutofit/>
          </a:bodyPr>
          <a:lstStyle>
            <a:lvl1pPr marL="0" indent="0" algn="l" rtl="0">
              <a:spcBef>
                <a:spcPts val="600"/>
              </a:spcBef>
              <a:buNone/>
              <a:defRPr sz="2000" b="1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1 500 000 ₽</a:t>
            </a:r>
          </a:p>
        </p:txBody>
      </p:sp>
      <p:sp>
        <p:nvSpPr>
          <p:cNvPr id="30" name="Текст 2">
            <a:extLst>
              <a:ext uri="{FF2B5EF4-FFF2-40B4-BE49-F238E27FC236}">
                <a16:creationId xmlns:a16="http://schemas.microsoft.com/office/drawing/2014/main" id="{5ECE7C29-B0CF-4459-9010-99944A9D372B}"/>
              </a:ext>
            </a:extLst>
          </p:cNvPr>
          <p:cNvSpPr>
            <a:spLocks noGrp="1"/>
          </p:cNvSpPr>
          <p:nvPr>
            <p:ph type="body" idx="46" hasCustomPrompt="1"/>
          </p:nvPr>
        </p:nvSpPr>
        <p:spPr>
          <a:xfrm>
            <a:off x="2869583" y="4463100"/>
            <a:ext cx="1870741" cy="246279"/>
          </a:xfrm>
        </p:spPr>
        <p:txBody>
          <a:bodyPr lIns="0" tIns="0" rIns="0" bIns="0" rtlCol="0" anchor="t" anchorCtr="0">
            <a:normAutofit/>
          </a:bodyPr>
          <a:lstStyle>
            <a:lvl1pPr marL="0" indent="0" algn="l">
              <a:spcBef>
                <a:spcPts val="600"/>
              </a:spcBef>
              <a:buNone/>
              <a:defRPr sz="1400" b="1" i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Описание категории</a:t>
            </a:r>
          </a:p>
        </p:txBody>
      </p:sp>
      <p:sp>
        <p:nvSpPr>
          <p:cNvPr id="33" name="Текст 2">
            <a:extLst>
              <a:ext uri="{FF2B5EF4-FFF2-40B4-BE49-F238E27FC236}">
                <a16:creationId xmlns:a16="http://schemas.microsoft.com/office/drawing/2014/main" id="{FAA503CE-740E-471A-BE66-70EF1E5ED0DF}"/>
              </a:ext>
            </a:extLst>
          </p:cNvPr>
          <p:cNvSpPr>
            <a:spLocks noGrp="1"/>
          </p:cNvSpPr>
          <p:nvPr>
            <p:ph type="body" idx="47" hasCustomPrompt="1"/>
          </p:nvPr>
        </p:nvSpPr>
        <p:spPr>
          <a:xfrm>
            <a:off x="4874046" y="4106224"/>
            <a:ext cx="1867879" cy="349611"/>
          </a:xfrm>
        </p:spPr>
        <p:txBody>
          <a:bodyPr lIns="0" tIns="0" rIns="0" bIns="0" rtlCol="0" anchor="b">
            <a:normAutofit/>
          </a:bodyPr>
          <a:lstStyle>
            <a:lvl1pPr marL="0" indent="0" algn="l" rtl="0">
              <a:spcBef>
                <a:spcPts val="600"/>
              </a:spcBef>
              <a:buNone/>
              <a:defRPr sz="2000" b="1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1 500 000 ₽</a:t>
            </a:r>
          </a:p>
        </p:txBody>
      </p:sp>
      <p:sp>
        <p:nvSpPr>
          <p:cNvPr id="34" name="Текст 2">
            <a:extLst>
              <a:ext uri="{FF2B5EF4-FFF2-40B4-BE49-F238E27FC236}">
                <a16:creationId xmlns:a16="http://schemas.microsoft.com/office/drawing/2014/main" id="{8ABC95E5-FC26-42BE-B500-AFB5F7AA358F}"/>
              </a:ext>
            </a:extLst>
          </p:cNvPr>
          <p:cNvSpPr>
            <a:spLocks noGrp="1"/>
          </p:cNvSpPr>
          <p:nvPr>
            <p:ph type="body" idx="48" hasCustomPrompt="1"/>
          </p:nvPr>
        </p:nvSpPr>
        <p:spPr>
          <a:xfrm>
            <a:off x="4874046" y="4467585"/>
            <a:ext cx="1870741" cy="246279"/>
          </a:xfrm>
        </p:spPr>
        <p:txBody>
          <a:bodyPr lIns="0" tIns="0" rIns="0" bIns="0" rtlCol="0" anchor="t" anchorCtr="0">
            <a:normAutofit/>
          </a:bodyPr>
          <a:lstStyle>
            <a:lvl1pPr marL="0" indent="0" algn="l">
              <a:spcBef>
                <a:spcPts val="600"/>
              </a:spcBef>
              <a:buNone/>
              <a:defRPr sz="1400" b="1" i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Описание категории</a:t>
            </a:r>
          </a:p>
        </p:txBody>
      </p:sp>
      <p:sp>
        <p:nvSpPr>
          <p:cNvPr id="36" name="Текст 2">
            <a:extLst>
              <a:ext uri="{FF2B5EF4-FFF2-40B4-BE49-F238E27FC236}">
                <a16:creationId xmlns:a16="http://schemas.microsoft.com/office/drawing/2014/main" id="{E3D6BF30-B139-4A44-8D70-E8B58153D59D}"/>
              </a:ext>
            </a:extLst>
          </p:cNvPr>
          <p:cNvSpPr>
            <a:spLocks noGrp="1"/>
          </p:cNvSpPr>
          <p:nvPr>
            <p:ph type="body" idx="49" hasCustomPrompt="1"/>
          </p:nvPr>
        </p:nvSpPr>
        <p:spPr>
          <a:xfrm>
            <a:off x="862258" y="5110152"/>
            <a:ext cx="1867879" cy="349611"/>
          </a:xfrm>
        </p:spPr>
        <p:txBody>
          <a:bodyPr lIns="0" tIns="0" rIns="0" bIns="0" rtlCol="0" anchor="b">
            <a:normAutofit/>
          </a:bodyPr>
          <a:lstStyle>
            <a:lvl1pPr marL="0" indent="0" algn="l" rtl="0">
              <a:spcBef>
                <a:spcPts val="600"/>
              </a:spcBef>
              <a:buNone/>
              <a:defRPr sz="2000" b="1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1 500 000 ₽</a:t>
            </a:r>
          </a:p>
        </p:txBody>
      </p:sp>
      <p:sp>
        <p:nvSpPr>
          <p:cNvPr id="37" name="Текст 2">
            <a:extLst>
              <a:ext uri="{FF2B5EF4-FFF2-40B4-BE49-F238E27FC236}">
                <a16:creationId xmlns:a16="http://schemas.microsoft.com/office/drawing/2014/main" id="{EDC5F966-21F2-4236-8AE2-F83B8916800F}"/>
              </a:ext>
            </a:extLst>
          </p:cNvPr>
          <p:cNvSpPr>
            <a:spLocks noGrp="1"/>
          </p:cNvSpPr>
          <p:nvPr>
            <p:ph type="body" idx="50" hasCustomPrompt="1"/>
          </p:nvPr>
        </p:nvSpPr>
        <p:spPr>
          <a:xfrm>
            <a:off x="862258" y="5471513"/>
            <a:ext cx="1870741" cy="246279"/>
          </a:xfrm>
        </p:spPr>
        <p:txBody>
          <a:bodyPr lIns="0" tIns="0" rIns="0" bIns="0" rtlCol="0" anchor="t" anchorCtr="0">
            <a:normAutofit/>
          </a:bodyPr>
          <a:lstStyle>
            <a:lvl1pPr marL="0" indent="0" algn="l">
              <a:spcBef>
                <a:spcPts val="600"/>
              </a:spcBef>
              <a:buNone/>
              <a:defRPr sz="1400" b="1" i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Описание категории</a:t>
            </a:r>
          </a:p>
        </p:txBody>
      </p:sp>
      <p:sp>
        <p:nvSpPr>
          <p:cNvPr id="39" name="Текст 2">
            <a:extLst>
              <a:ext uri="{FF2B5EF4-FFF2-40B4-BE49-F238E27FC236}">
                <a16:creationId xmlns:a16="http://schemas.microsoft.com/office/drawing/2014/main" id="{F9094085-3B39-4A4F-B421-083BD603E089}"/>
              </a:ext>
            </a:extLst>
          </p:cNvPr>
          <p:cNvSpPr>
            <a:spLocks noGrp="1"/>
          </p:cNvSpPr>
          <p:nvPr>
            <p:ph type="body" idx="51" hasCustomPrompt="1"/>
          </p:nvPr>
        </p:nvSpPr>
        <p:spPr>
          <a:xfrm>
            <a:off x="2869583" y="5110152"/>
            <a:ext cx="1867879" cy="349611"/>
          </a:xfrm>
        </p:spPr>
        <p:txBody>
          <a:bodyPr lIns="0" tIns="0" rIns="0" bIns="0" rtlCol="0" anchor="b">
            <a:normAutofit/>
          </a:bodyPr>
          <a:lstStyle>
            <a:lvl1pPr marL="0" indent="0" algn="l" rtl="0">
              <a:spcBef>
                <a:spcPts val="600"/>
              </a:spcBef>
              <a:buNone/>
              <a:defRPr sz="2000" b="1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1 500 000₽</a:t>
            </a:r>
          </a:p>
        </p:txBody>
      </p:sp>
      <p:sp>
        <p:nvSpPr>
          <p:cNvPr id="40" name="Текст 2">
            <a:extLst>
              <a:ext uri="{FF2B5EF4-FFF2-40B4-BE49-F238E27FC236}">
                <a16:creationId xmlns:a16="http://schemas.microsoft.com/office/drawing/2014/main" id="{E87EE246-B30D-4246-BBE0-0BC8EBA99255}"/>
              </a:ext>
            </a:extLst>
          </p:cNvPr>
          <p:cNvSpPr>
            <a:spLocks noGrp="1"/>
          </p:cNvSpPr>
          <p:nvPr>
            <p:ph type="body" idx="52" hasCustomPrompt="1"/>
          </p:nvPr>
        </p:nvSpPr>
        <p:spPr>
          <a:xfrm>
            <a:off x="2869583" y="5471513"/>
            <a:ext cx="1870741" cy="246279"/>
          </a:xfrm>
        </p:spPr>
        <p:txBody>
          <a:bodyPr lIns="0" tIns="0" rIns="0" bIns="0" rtlCol="0" anchor="t" anchorCtr="0">
            <a:normAutofit/>
          </a:bodyPr>
          <a:lstStyle>
            <a:lvl1pPr marL="0" indent="0" algn="l">
              <a:spcBef>
                <a:spcPts val="600"/>
              </a:spcBef>
              <a:buNone/>
              <a:defRPr sz="1400" b="1" i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Описание категории</a:t>
            </a:r>
          </a:p>
        </p:txBody>
      </p:sp>
      <p:sp>
        <p:nvSpPr>
          <p:cNvPr id="42" name="Текст 2">
            <a:extLst>
              <a:ext uri="{FF2B5EF4-FFF2-40B4-BE49-F238E27FC236}">
                <a16:creationId xmlns:a16="http://schemas.microsoft.com/office/drawing/2014/main" id="{72833A53-1031-4E59-BB69-C21555C45940}"/>
              </a:ext>
            </a:extLst>
          </p:cNvPr>
          <p:cNvSpPr>
            <a:spLocks noGrp="1"/>
          </p:cNvSpPr>
          <p:nvPr>
            <p:ph type="body" idx="53" hasCustomPrompt="1"/>
          </p:nvPr>
        </p:nvSpPr>
        <p:spPr>
          <a:xfrm>
            <a:off x="4874046" y="5114637"/>
            <a:ext cx="1867879" cy="349611"/>
          </a:xfrm>
        </p:spPr>
        <p:txBody>
          <a:bodyPr lIns="0" tIns="0" rIns="0" bIns="0" rtlCol="0" anchor="b">
            <a:normAutofit/>
          </a:bodyPr>
          <a:lstStyle>
            <a:lvl1pPr marL="0" indent="0" algn="l" rtl="0">
              <a:spcBef>
                <a:spcPts val="600"/>
              </a:spcBef>
              <a:buNone/>
              <a:defRPr sz="2000" b="1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1 500 000 ₽</a:t>
            </a:r>
          </a:p>
        </p:txBody>
      </p:sp>
      <p:sp>
        <p:nvSpPr>
          <p:cNvPr id="43" name="Текст 2">
            <a:extLst>
              <a:ext uri="{FF2B5EF4-FFF2-40B4-BE49-F238E27FC236}">
                <a16:creationId xmlns:a16="http://schemas.microsoft.com/office/drawing/2014/main" id="{6898A319-33AA-48F0-9D9D-2196528CD257}"/>
              </a:ext>
            </a:extLst>
          </p:cNvPr>
          <p:cNvSpPr>
            <a:spLocks noGrp="1"/>
          </p:cNvSpPr>
          <p:nvPr>
            <p:ph type="body" idx="54" hasCustomPrompt="1"/>
          </p:nvPr>
        </p:nvSpPr>
        <p:spPr>
          <a:xfrm>
            <a:off x="4874046" y="5475998"/>
            <a:ext cx="1870741" cy="246279"/>
          </a:xfrm>
        </p:spPr>
        <p:txBody>
          <a:bodyPr lIns="0" tIns="0" rIns="0" bIns="0" rtlCol="0" anchor="t" anchorCtr="0">
            <a:normAutofit/>
          </a:bodyPr>
          <a:lstStyle>
            <a:lvl1pPr marL="0" indent="0" algn="l">
              <a:spcBef>
                <a:spcPts val="600"/>
              </a:spcBef>
              <a:buNone/>
              <a:defRPr sz="1400" b="1" i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Описание категории</a:t>
            </a:r>
          </a:p>
        </p:txBody>
      </p:sp>
      <p:sp>
        <p:nvSpPr>
          <p:cNvPr id="28" name="Прямоугольник 25" descr="Прямоугольная фигура">
            <a:extLst>
              <a:ext uri="{FF2B5EF4-FFF2-40B4-BE49-F238E27FC236}">
                <a16:creationId xmlns:a16="http://schemas.microsoft.com/office/drawing/2014/main" id="{536DDC95-2245-400E-87D9-78ACE3EB0369}"/>
              </a:ext>
            </a:extLst>
          </p:cNvPr>
          <p:cNvSpPr/>
          <p:nvPr userDrawn="1"/>
        </p:nvSpPr>
        <p:spPr>
          <a:xfrm>
            <a:off x="1" y="2374094"/>
            <a:ext cx="5652000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7660085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изображения и содержим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69B2652-8511-4839-BEE4-52E3C2B884D9}"/>
              </a:ext>
            </a:extLst>
          </p:cNvPr>
          <p:cNvSpPr/>
          <p:nvPr userDrawn="1"/>
        </p:nvSpPr>
        <p:spPr>
          <a:xfrm>
            <a:off x="11352213" y="6246908"/>
            <a:ext cx="839787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17D975D9-06B9-4C78-AD70-6CDDD65987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1404545"/>
            <a:ext cx="5267789" cy="1325563"/>
          </a:xfrm>
        </p:spPr>
        <p:txBody>
          <a:bodyPr lIns="0" tIns="0" rIns="0" bIns="0" rtlCol="0" anchor="b" anchorCtr="0">
            <a:normAutofit/>
          </a:bodyPr>
          <a:lstStyle>
            <a:lvl1pPr>
              <a:defRPr sz="3600" b="1"/>
            </a:lvl1pPr>
          </a:lstStyle>
          <a:p>
            <a:pPr rtl="0"/>
            <a:r>
              <a:rPr lang="ru-RU" noProof="0" dirty="0"/>
              <a:t>НАЖМИТЕ, ЧТОБЫ ИЗМЕНИТЬ ОБРАЗЕЦ ЗАГОЛОВКА</a:t>
            </a:r>
          </a:p>
        </p:txBody>
      </p:sp>
      <p:sp>
        <p:nvSpPr>
          <p:cNvPr id="20" name="Текст 2">
            <a:extLst>
              <a:ext uri="{FF2B5EF4-FFF2-40B4-BE49-F238E27FC236}">
                <a16:creationId xmlns:a16="http://schemas.microsoft.com/office/drawing/2014/main" id="{F8424E24-3E04-4F28-8CE4-6A20781987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4614" y="3148026"/>
            <a:ext cx="5276260" cy="539496"/>
          </a:xfrm>
        </p:spPr>
        <p:txBody>
          <a:bodyPr lIns="0" tIns="0" rIns="0" bIns="0" rtlCol="0" anchor="b">
            <a:normAutofit/>
          </a:bodyPr>
          <a:lstStyle>
            <a:lvl1pPr marL="0" indent="0">
              <a:buNone/>
              <a:defRPr sz="1800" b="1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1" name="Текст 2">
            <a:extLst>
              <a:ext uri="{FF2B5EF4-FFF2-40B4-BE49-F238E27FC236}">
                <a16:creationId xmlns:a16="http://schemas.microsoft.com/office/drawing/2014/main" id="{5AA4AD4A-8E8A-4E95-9E11-6FE9B001838A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834740" y="3880032"/>
            <a:ext cx="5536134" cy="2025307"/>
          </a:xfrm>
        </p:spPr>
        <p:txBody>
          <a:bodyPr lIns="0" tIns="0" rIns="0" bIns="0" rtlCol="0" anchor="t" anchorCtr="0">
            <a:normAutofit/>
          </a:bodyPr>
          <a:lstStyle>
            <a:lvl1pPr marL="285750" indent="-285750">
              <a:spcBef>
                <a:spcPts val="6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 b="0" i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2" name="Рисунок 7">
            <a:extLst>
              <a:ext uri="{FF2B5EF4-FFF2-40B4-BE49-F238E27FC236}">
                <a16:creationId xmlns:a16="http://schemas.microsoft.com/office/drawing/2014/main" id="{D8E759F5-A035-4785-8820-32AD1B0FD02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267325" cy="5829300"/>
          </a:xfrm>
        </p:spPr>
        <p:txBody>
          <a:bodyPr lIns="0" tIns="0" rIns="0" bIns="0" rtlCol="0" anchor="ctr" anchorCtr="0">
            <a:noAutofit/>
          </a:bodyPr>
          <a:lstStyle>
            <a:lvl1pPr marL="0" indent="0" algn="ctr">
              <a:buNone/>
              <a:defRPr sz="18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3" name="Рисунок 13">
            <a:extLst>
              <a:ext uri="{FF2B5EF4-FFF2-40B4-BE49-F238E27FC236}">
                <a16:creationId xmlns:a16="http://schemas.microsoft.com/office/drawing/2014/main" id="{027A9CD4-070D-43A3-88C7-FA9F42DA277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013409" y="774398"/>
            <a:ext cx="2331720" cy="539496"/>
          </a:xfrm>
          <a:ln>
            <a:noFill/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1" name="Прямоугольник 9" descr="Прямоугольная фигура">
            <a:extLst>
              <a:ext uri="{FF2B5EF4-FFF2-40B4-BE49-F238E27FC236}">
                <a16:creationId xmlns:a16="http://schemas.microsoft.com/office/drawing/2014/main" id="{64F4FFEA-1C3D-4C3A-895A-590F2E29B849}"/>
              </a:ext>
            </a:extLst>
          </p:cNvPr>
          <p:cNvSpPr/>
          <p:nvPr userDrawn="1"/>
        </p:nvSpPr>
        <p:spPr>
          <a:xfrm>
            <a:off x="5267325" y="2815120"/>
            <a:ext cx="2772000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5859621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содержимого благодарнос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59E029D3-A2D2-4959-AD45-2926DF4C67C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9A919AF-E573-4B3C-8E98-F501EABA1B1B}"/>
              </a:ext>
            </a:extLst>
          </p:cNvPr>
          <p:cNvSpPr/>
          <p:nvPr userDrawn="1"/>
        </p:nvSpPr>
        <p:spPr>
          <a:xfrm>
            <a:off x="4108011" y="765175"/>
            <a:ext cx="3990525" cy="17561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0" name="Прямоугольник 18" descr="Прямоугольная фигура">
            <a:extLst>
              <a:ext uri="{FF2B5EF4-FFF2-40B4-BE49-F238E27FC236}">
                <a16:creationId xmlns:a16="http://schemas.microsoft.com/office/drawing/2014/main" id="{456AD312-1A1E-4043-B08C-1410D3EDEC27}"/>
              </a:ext>
            </a:extLst>
          </p:cNvPr>
          <p:cNvSpPr/>
          <p:nvPr userDrawn="1"/>
        </p:nvSpPr>
        <p:spPr>
          <a:xfrm>
            <a:off x="-1" y="5262290"/>
            <a:ext cx="12191999" cy="7772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noProof="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EEB3FF-7F57-482E-BA1B-44AD9E95F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0824308D-CE80-4FF7-81BB-AFBECF7EA2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3464" y="2521329"/>
            <a:ext cx="4005072" cy="2740961"/>
          </a:xfrm>
          <a:solidFill>
            <a:schemeClr val="tx1"/>
          </a:solidFill>
        </p:spPr>
        <p:txBody>
          <a:bodyPr tIns="72000" rIns="72000" bIns="792000" rtlCol="0" anchor="b">
            <a:normAutofit/>
          </a:bodyPr>
          <a:lstStyle>
            <a:lvl1pPr algn="ctr">
              <a:lnSpc>
                <a:spcPct val="85000"/>
              </a:lnSpc>
              <a:defRPr lang="ru-RU" sz="6000" b="1" kern="1200" dirty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ru-RU" noProof="0" dirty="0"/>
              <a:t>БЛАГОДАРИМ</a:t>
            </a:r>
            <a:br>
              <a:rPr lang="ru-RU" noProof="0" dirty="0"/>
            </a:br>
            <a:r>
              <a:rPr lang="ru-RU" noProof="0" dirty="0"/>
              <a:t>ВАС!</a:t>
            </a:r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id="{2E46EE0C-8420-4BA8-9E2D-0780DB1E650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30140" y="1338610"/>
            <a:ext cx="2331720" cy="539496"/>
          </a:xfrm>
          <a:ln>
            <a:noFill/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81ACAC3-4604-4C09-A60E-353A71E93E1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18038" y="4541163"/>
            <a:ext cx="3038475" cy="590550"/>
          </a:xfrm>
        </p:spPr>
        <p:txBody>
          <a:bodyPr rtlCol="0"/>
          <a:lstStyle>
            <a:lvl1pPr marL="0" indent="0" algn="ctr">
              <a:buNone/>
              <a:defRPr b="1" i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 dirty="0"/>
              <a:t>Сергей Зайцев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67AD3B8E-A11F-4EAE-94E5-5A918EEFB77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78557" y="5378325"/>
            <a:ext cx="1800225" cy="280988"/>
          </a:xfrm>
        </p:spPr>
        <p:txBody>
          <a:bodyPr lIns="0" tIns="0" rIns="0" bIns="0" rtlCol="0" anchor="ctr" anchorCtr="0">
            <a:noAutofit/>
          </a:bodyPr>
          <a:lstStyle>
            <a:lvl1pPr marL="0" indent="0">
              <a:buNone/>
              <a:defRPr sz="1800" b="1" i="1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2pPr>
            <a:lvl3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3pPr>
            <a:lvl4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4pPr>
            <a:lvl5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5pPr>
          </a:lstStyle>
          <a:p>
            <a:pPr lvl="0" rtl="0"/>
            <a:r>
              <a:rPr lang="ru-RU" noProof="0" dirty="0"/>
              <a:t>Телефон:</a:t>
            </a:r>
          </a:p>
        </p:txBody>
      </p:sp>
      <p:sp>
        <p:nvSpPr>
          <p:cNvPr id="15" name="Текст 16">
            <a:extLst>
              <a:ext uri="{FF2B5EF4-FFF2-40B4-BE49-F238E27FC236}">
                <a16:creationId xmlns:a16="http://schemas.microsoft.com/office/drawing/2014/main" id="{4C7CDA87-1949-494C-94DB-E5002473843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78557" y="5658102"/>
            <a:ext cx="2858011" cy="280109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 dirty="0"/>
              <a:t>678-555-0177</a:t>
            </a:r>
          </a:p>
        </p:txBody>
      </p:sp>
      <p:sp>
        <p:nvSpPr>
          <p:cNvPr id="16" name="Текст 12">
            <a:extLst>
              <a:ext uri="{FF2B5EF4-FFF2-40B4-BE49-F238E27FC236}">
                <a16:creationId xmlns:a16="http://schemas.microsoft.com/office/drawing/2014/main" id="{8D20ADC7-EE42-4D0E-B17A-883FE693D6C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08011" y="5377934"/>
            <a:ext cx="1800225" cy="280988"/>
          </a:xfrm>
        </p:spPr>
        <p:txBody>
          <a:bodyPr lIns="0" tIns="0" rIns="0" bIns="0" rtlCol="0" anchor="ctr" anchorCtr="0">
            <a:noAutofit/>
          </a:bodyPr>
          <a:lstStyle>
            <a:lvl1pPr marL="0" indent="0">
              <a:buNone/>
              <a:defRPr sz="1800" b="1" i="1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2pPr>
            <a:lvl3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3pPr>
            <a:lvl4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4pPr>
            <a:lvl5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5pPr>
          </a:lstStyle>
          <a:p>
            <a:pPr lvl="0" rtl="0"/>
            <a:r>
              <a:rPr lang="ru-RU" noProof="0" dirty="0"/>
              <a:t>Эл. почта:</a:t>
            </a: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AD9FFFDD-8708-4CDD-974F-8A022BB26AA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108011" y="5657711"/>
            <a:ext cx="3684587" cy="280500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 dirty="0"/>
              <a:t>sergei@vanarsdelltd.com</a:t>
            </a:r>
          </a:p>
        </p:txBody>
      </p:sp>
      <p:sp>
        <p:nvSpPr>
          <p:cNvPr id="18" name="Текст 12">
            <a:extLst>
              <a:ext uri="{FF2B5EF4-FFF2-40B4-BE49-F238E27FC236}">
                <a16:creationId xmlns:a16="http://schemas.microsoft.com/office/drawing/2014/main" id="{CDE37318-4A32-4233-997C-CE244B16F5A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098536" y="5377934"/>
            <a:ext cx="1800225" cy="280988"/>
          </a:xfrm>
        </p:spPr>
        <p:txBody>
          <a:bodyPr lIns="0" tIns="0" rIns="0" bIns="0" rtlCol="0" anchor="ctr" anchorCtr="0">
            <a:noAutofit/>
          </a:bodyPr>
          <a:lstStyle>
            <a:lvl1pPr marL="0" indent="0">
              <a:buNone/>
              <a:defRPr sz="1800" b="1" i="1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2pPr>
            <a:lvl3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3pPr>
            <a:lvl4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4pPr>
            <a:lvl5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5pPr>
          </a:lstStyle>
          <a:p>
            <a:pPr lvl="0" rtl="0"/>
            <a:r>
              <a:rPr lang="ru-RU" noProof="0" dirty="0"/>
              <a:t>Веб-сайт:</a:t>
            </a:r>
          </a:p>
        </p:txBody>
      </p:sp>
      <p:sp>
        <p:nvSpPr>
          <p:cNvPr id="19" name="Текст 16">
            <a:extLst>
              <a:ext uri="{FF2B5EF4-FFF2-40B4-BE49-F238E27FC236}">
                <a16:creationId xmlns:a16="http://schemas.microsoft.com/office/drawing/2014/main" id="{1F818617-24CC-4E07-ABE4-A23E89FC13D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098536" y="5657711"/>
            <a:ext cx="3240000" cy="280500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 dirty="0"/>
              <a:t>www.vanasdelltd.com</a:t>
            </a:r>
          </a:p>
        </p:txBody>
      </p:sp>
      <p:sp>
        <p:nvSpPr>
          <p:cNvPr id="21" name="Прямоугольник 12" descr="Прямоугольная фигура">
            <a:extLst>
              <a:ext uri="{FF2B5EF4-FFF2-40B4-BE49-F238E27FC236}">
                <a16:creationId xmlns:a16="http://schemas.microsoft.com/office/drawing/2014/main" id="{F63A6226-0829-4BFB-805E-8B463D763BD0}"/>
              </a:ext>
            </a:extLst>
          </p:cNvPr>
          <p:cNvSpPr/>
          <p:nvPr userDrawn="1"/>
        </p:nvSpPr>
        <p:spPr>
          <a:xfrm>
            <a:off x="4322344" y="2320161"/>
            <a:ext cx="7884000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7057399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содержимого прило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7B528C4-392E-41C2-861C-D3DC218489B8}"/>
              </a:ext>
            </a:extLst>
          </p:cNvPr>
          <p:cNvSpPr/>
          <p:nvPr userDrawn="1"/>
        </p:nvSpPr>
        <p:spPr>
          <a:xfrm>
            <a:off x="3919728" y="1"/>
            <a:ext cx="4352544" cy="22997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3" name="Рисунок 7">
            <a:extLst>
              <a:ext uri="{FF2B5EF4-FFF2-40B4-BE49-F238E27FC236}">
                <a16:creationId xmlns:a16="http://schemas.microsoft.com/office/drawing/2014/main" id="{BDF13B40-70E6-4C5A-858B-DC39631DE0F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2299716"/>
            <a:ext cx="11352213" cy="3758184"/>
          </a:xfrm>
        </p:spPr>
        <p:txBody>
          <a:bodyPr tIns="756000" rIns="72000" rtlCol="0" anchor="ctr" anchorCtr="0">
            <a:normAutofit/>
          </a:bodyPr>
          <a:lstStyle>
            <a:lvl1pPr marL="0" indent="0" algn="ctr">
              <a:buNone/>
              <a:defRPr sz="18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69B2652-8511-4839-BEE4-52E3C2B884D9}"/>
              </a:ext>
            </a:extLst>
          </p:cNvPr>
          <p:cNvSpPr/>
          <p:nvPr userDrawn="1"/>
        </p:nvSpPr>
        <p:spPr>
          <a:xfrm>
            <a:off x="11352213" y="6246908"/>
            <a:ext cx="839787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58EFAFB9-41FD-471B-8C26-B5481B74C3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19728" y="0"/>
            <a:ext cx="4352544" cy="2299716"/>
          </a:xfrm>
          <a:noFill/>
        </p:spPr>
        <p:txBody>
          <a:bodyPr lIns="0" tIns="684000" rIns="0" bIns="0" rtlCol="0" anchor="t" anchorCtr="0">
            <a:normAutofit/>
          </a:bodyPr>
          <a:lstStyle>
            <a:lvl1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600" b="1" kern="1200" dirty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 dirty="0"/>
              <a:t>ЩЕЛКНИТЕ, ЧТОБЫ ИЗМЕНИТЬ</a:t>
            </a:r>
          </a:p>
        </p:txBody>
      </p:sp>
      <p:sp>
        <p:nvSpPr>
          <p:cNvPr id="12" name="Рисунок 13">
            <a:extLst>
              <a:ext uri="{FF2B5EF4-FFF2-40B4-BE49-F238E27FC236}">
                <a16:creationId xmlns:a16="http://schemas.microsoft.com/office/drawing/2014/main" id="{EE15F6C3-281B-4328-BDB8-4C898228A1B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9788" y="774398"/>
            <a:ext cx="2331720" cy="539496"/>
          </a:xfrm>
          <a:ln>
            <a:noFill/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9" name="Прямоугольник 8" descr="Прямоугольная фигура">
            <a:extLst>
              <a:ext uri="{FF2B5EF4-FFF2-40B4-BE49-F238E27FC236}">
                <a16:creationId xmlns:a16="http://schemas.microsoft.com/office/drawing/2014/main" id="{7427677C-C3DE-49C7-84BE-71D9DB22D7F2}"/>
              </a:ext>
            </a:extLst>
          </p:cNvPr>
          <p:cNvSpPr/>
          <p:nvPr userDrawn="1"/>
        </p:nvSpPr>
        <p:spPr>
          <a:xfrm>
            <a:off x="4382787" y="1548553"/>
            <a:ext cx="7812000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7817177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содержимого отзы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69B2652-8511-4839-BEE4-52E3C2B884D9}"/>
              </a:ext>
            </a:extLst>
          </p:cNvPr>
          <p:cNvSpPr/>
          <p:nvPr userDrawn="1"/>
        </p:nvSpPr>
        <p:spPr>
          <a:xfrm>
            <a:off x="11352213" y="6246908"/>
            <a:ext cx="839787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58EFAFB9-41FD-471B-8C26-B5481B74C3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56085" y="707217"/>
            <a:ext cx="5679831" cy="606677"/>
          </a:xfrm>
        </p:spPr>
        <p:txBody>
          <a:bodyPr lIns="0" tIns="0" rIns="0" bIns="0" rtlCol="0" anchor="t" anchorCtr="0">
            <a:normAutofit/>
          </a:bodyPr>
          <a:lstStyle>
            <a:lvl1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 dirty="0"/>
              <a:t>ЩЕЛКНИТЕ, ЧТОБЫ ИЗМЕНИТЬ</a:t>
            </a:r>
          </a:p>
        </p:txBody>
      </p:sp>
      <p:sp>
        <p:nvSpPr>
          <p:cNvPr id="12" name="Рисунок 13">
            <a:extLst>
              <a:ext uri="{FF2B5EF4-FFF2-40B4-BE49-F238E27FC236}">
                <a16:creationId xmlns:a16="http://schemas.microsoft.com/office/drawing/2014/main" id="{EE15F6C3-281B-4328-BDB8-4C898228A1B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9788" y="774398"/>
            <a:ext cx="2331720" cy="539496"/>
          </a:xfrm>
          <a:ln>
            <a:noFill/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35" name="Рисунок 7">
            <a:extLst>
              <a:ext uri="{FF2B5EF4-FFF2-40B4-BE49-F238E27FC236}">
                <a16:creationId xmlns:a16="http://schemas.microsoft.com/office/drawing/2014/main" id="{152EDA90-0CC6-4B73-9282-68EB15F1A49D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838200" y="4808540"/>
            <a:ext cx="960120" cy="96012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56" name="Текст 17">
            <a:extLst>
              <a:ext uri="{FF2B5EF4-FFF2-40B4-BE49-F238E27FC236}">
                <a16:creationId xmlns:a16="http://schemas.microsoft.com/office/drawing/2014/main" id="{CB94CB14-CAFC-4576-85C2-5FE8C5FAC86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21253" y="4732171"/>
            <a:ext cx="2149559" cy="325986"/>
          </a:xfrm>
        </p:spPr>
        <p:txBody>
          <a:bodyPr bIns="0" rtlCol="0">
            <a:noAutofit/>
          </a:bodyPr>
          <a:lstStyle>
            <a:lvl1pPr marL="0" indent="0" algn="l">
              <a:spcBef>
                <a:spcPts val="600"/>
              </a:spcBef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 rtl="0"/>
            <a:r>
              <a:rPr lang="ru-RU" noProof="0" dirty="0"/>
              <a:t>Имя человека 1</a:t>
            </a:r>
          </a:p>
        </p:txBody>
      </p:sp>
      <p:sp>
        <p:nvSpPr>
          <p:cNvPr id="57" name="Текст 17">
            <a:extLst>
              <a:ext uri="{FF2B5EF4-FFF2-40B4-BE49-F238E27FC236}">
                <a16:creationId xmlns:a16="http://schemas.microsoft.com/office/drawing/2014/main" id="{E2FAB85F-45F7-47E2-AB0A-6B37853139D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922832" y="5118130"/>
            <a:ext cx="2148282" cy="244923"/>
          </a:xfrm>
        </p:spPr>
        <p:txBody>
          <a:bodyPr tIns="0" rtlCol="0">
            <a:noAutofit/>
          </a:bodyPr>
          <a:lstStyle>
            <a:lvl1pPr marL="0" indent="0" algn="l">
              <a:spcBef>
                <a:spcPts val="600"/>
              </a:spcBef>
              <a:buNone/>
              <a:defRPr sz="1400" b="0" i="1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 rtl="0"/>
            <a:r>
              <a:rPr lang="ru-RU" noProof="0" dirty="0"/>
              <a:t>Должность участника команды</a:t>
            </a:r>
          </a:p>
        </p:txBody>
      </p:sp>
      <p:sp>
        <p:nvSpPr>
          <p:cNvPr id="58" name="Рисунок 7">
            <a:extLst>
              <a:ext uri="{FF2B5EF4-FFF2-40B4-BE49-F238E27FC236}">
                <a16:creationId xmlns:a16="http://schemas.microsoft.com/office/drawing/2014/main" id="{9D546B0D-E7A6-4E09-A1E7-4D5FFF42AB7E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7977409" y="4808540"/>
            <a:ext cx="960120" cy="96012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59" name="Текст 17">
            <a:extLst>
              <a:ext uri="{FF2B5EF4-FFF2-40B4-BE49-F238E27FC236}">
                <a16:creationId xmlns:a16="http://schemas.microsoft.com/office/drawing/2014/main" id="{BB7C7924-7CD4-4A42-9820-18C41FD7256C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060462" y="4732171"/>
            <a:ext cx="2149559" cy="325986"/>
          </a:xfrm>
        </p:spPr>
        <p:txBody>
          <a:bodyPr bIns="0" rtlCol="0">
            <a:noAutofit/>
          </a:bodyPr>
          <a:lstStyle>
            <a:lvl1pPr marL="0" indent="0" algn="l">
              <a:spcBef>
                <a:spcPts val="600"/>
              </a:spcBef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 rtl="0"/>
            <a:r>
              <a:rPr lang="ru-RU" noProof="0" dirty="0"/>
              <a:t>Имя человека 3</a:t>
            </a:r>
          </a:p>
        </p:txBody>
      </p:sp>
      <p:sp>
        <p:nvSpPr>
          <p:cNvPr id="60" name="Текст 17">
            <a:extLst>
              <a:ext uri="{FF2B5EF4-FFF2-40B4-BE49-F238E27FC236}">
                <a16:creationId xmlns:a16="http://schemas.microsoft.com/office/drawing/2014/main" id="{16EDFFF7-6CB3-47B7-B8FF-4AD51EBB5F14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9062041" y="5118130"/>
            <a:ext cx="2148282" cy="244923"/>
          </a:xfrm>
        </p:spPr>
        <p:txBody>
          <a:bodyPr tIns="0" rtlCol="0">
            <a:noAutofit/>
          </a:bodyPr>
          <a:lstStyle>
            <a:lvl1pPr marL="0" indent="0" algn="l">
              <a:spcBef>
                <a:spcPts val="600"/>
              </a:spcBef>
              <a:buNone/>
              <a:defRPr sz="1400" b="0" i="1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 rtl="0"/>
            <a:r>
              <a:rPr lang="ru-RU" noProof="0" dirty="0"/>
              <a:t>Должность участника команды</a:t>
            </a:r>
          </a:p>
        </p:txBody>
      </p:sp>
      <p:sp>
        <p:nvSpPr>
          <p:cNvPr id="61" name="Рисунок 7">
            <a:extLst>
              <a:ext uri="{FF2B5EF4-FFF2-40B4-BE49-F238E27FC236}">
                <a16:creationId xmlns:a16="http://schemas.microsoft.com/office/drawing/2014/main" id="{998C45EE-D467-409F-8315-0F7C3F55116A}"/>
              </a:ext>
            </a:extLst>
          </p:cNvPr>
          <p:cNvSpPr>
            <a:spLocks noGrp="1"/>
          </p:cNvSpPr>
          <p:nvPr>
            <p:ph type="pic" sz="quarter" idx="54"/>
          </p:nvPr>
        </p:nvSpPr>
        <p:spPr>
          <a:xfrm>
            <a:off x="4403916" y="4808540"/>
            <a:ext cx="960120" cy="96012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63" name="Текст 17">
            <a:extLst>
              <a:ext uri="{FF2B5EF4-FFF2-40B4-BE49-F238E27FC236}">
                <a16:creationId xmlns:a16="http://schemas.microsoft.com/office/drawing/2014/main" id="{A51F22CB-38F0-4351-97D5-2D8EAFB4F3D6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5486969" y="4732171"/>
            <a:ext cx="2149559" cy="325986"/>
          </a:xfrm>
        </p:spPr>
        <p:txBody>
          <a:bodyPr bIns="0" rtlCol="0">
            <a:noAutofit/>
          </a:bodyPr>
          <a:lstStyle>
            <a:lvl1pPr marL="0" indent="0" algn="l">
              <a:spcBef>
                <a:spcPts val="600"/>
              </a:spcBef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 rtl="0"/>
            <a:r>
              <a:rPr lang="ru-RU" noProof="0" dirty="0"/>
              <a:t>Имя человека 2</a:t>
            </a:r>
          </a:p>
        </p:txBody>
      </p:sp>
      <p:sp>
        <p:nvSpPr>
          <p:cNvPr id="64" name="Текст 17">
            <a:extLst>
              <a:ext uri="{FF2B5EF4-FFF2-40B4-BE49-F238E27FC236}">
                <a16:creationId xmlns:a16="http://schemas.microsoft.com/office/drawing/2014/main" id="{A766E770-E9C2-42A0-B447-1B804F2A2F8D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5488548" y="5118130"/>
            <a:ext cx="2148282" cy="244923"/>
          </a:xfrm>
        </p:spPr>
        <p:txBody>
          <a:bodyPr tIns="0" rtlCol="0">
            <a:noAutofit/>
          </a:bodyPr>
          <a:lstStyle>
            <a:lvl1pPr marL="0" indent="0" algn="l">
              <a:spcBef>
                <a:spcPts val="600"/>
              </a:spcBef>
              <a:buNone/>
              <a:defRPr sz="1400" b="0" i="1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 rtl="0"/>
            <a:r>
              <a:rPr lang="ru-RU" noProof="0" dirty="0"/>
              <a:t>Должность участника команды</a:t>
            </a:r>
          </a:p>
        </p:txBody>
      </p:sp>
      <p:sp>
        <p:nvSpPr>
          <p:cNvPr id="65" name="Текст 8">
            <a:extLst>
              <a:ext uri="{FF2B5EF4-FFF2-40B4-BE49-F238E27FC236}">
                <a16:creationId xmlns:a16="http://schemas.microsoft.com/office/drawing/2014/main" id="{1174E98C-B520-4B09-B2E4-AA73B46C63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865313"/>
            <a:ext cx="3529013" cy="2578100"/>
          </a:xfrm>
          <a:solidFill>
            <a:schemeClr val="accent1">
              <a:alpha val="50000"/>
            </a:schemeClr>
          </a:solidFill>
        </p:spPr>
        <p:txBody>
          <a:bodyPr lIns="288000" tIns="288000" rIns="288000" bIns="288000" rtlCol="0">
            <a:normAutofit/>
          </a:bodyPr>
          <a:lstStyle>
            <a:lvl1pPr marL="0" indent="0">
              <a:buNone/>
              <a:defRPr sz="1400" i="0">
                <a:solidFill>
                  <a:schemeClr val="tx2"/>
                </a:solidFill>
              </a:defRPr>
            </a:lvl1pPr>
            <a:lvl2pPr marL="457200" indent="0">
              <a:buNone/>
              <a:defRPr sz="1400" i="1">
                <a:solidFill>
                  <a:schemeClr val="tx2"/>
                </a:solidFill>
              </a:defRPr>
            </a:lvl2pPr>
            <a:lvl3pPr marL="914400" indent="0">
              <a:buNone/>
              <a:defRPr sz="1400" i="1">
                <a:solidFill>
                  <a:schemeClr val="tx2"/>
                </a:solidFill>
              </a:defRPr>
            </a:lvl3pPr>
            <a:lvl4pPr marL="1371600" indent="0">
              <a:buNone/>
              <a:defRPr sz="1400" i="1">
                <a:solidFill>
                  <a:schemeClr val="tx2"/>
                </a:solidFill>
              </a:defRPr>
            </a:lvl4pPr>
            <a:lvl5pPr marL="1828800" indent="0">
              <a:buNone/>
              <a:defRPr sz="1400" i="1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id="{129C8CAB-8459-47A3-A66A-8D12B810225F}"/>
              </a:ext>
            </a:extLst>
          </p:cNvPr>
          <p:cNvSpPr/>
          <p:nvPr userDrawn="1"/>
        </p:nvSpPr>
        <p:spPr>
          <a:xfrm>
            <a:off x="4368002" y="2414016"/>
            <a:ext cx="3529011" cy="20299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67" name="Текст 11">
            <a:extLst>
              <a:ext uri="{FF2B5EF4-FFF2-40B4-BE49-F238E27FC236}">
                <a16:creationId xmlns:a16="http://schemas.microsoft.com/office/drawing/2014/main" id="{6F2EC285-6BFE-478F-A272-ED692974D9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57688" y="2400300"/>
            <a:ext cx="3529012" cy="2043113"/>
          </a:xfrm>
        </p:spPr>
        <p:txBody>
          <a:bodyPr lIns="288000" tIns="288000" rIns="288000" bIns="288000" rtlCol="0"/>
          <a:lstStyle>
            <a:lvl1pPr marL="0" indent="0">
              <a:buNone/>
              <a:defRPr lang="en-US" sz="1400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400" i="1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400" i="1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400" i="1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400" i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68" name="Текст 8">
            <a:extLst>
              <a:ext uri="{FF2B5EF4-FFF2-40B4-BE49-F238E27FC236}">
                <a16:creationId xmlns:a16="http://schemas.microsoft.com/office/drawing/2014/main" id="{C67992FA-0F54-4DA6-AACA-039E6E09DB6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886700" y="2212277"/>
            <a:ext cx="3467102" cy="2231136"/>
          </a:xfrm>
          <a:solidFill>
            <a:schemeClr val="accent1">
              <a:alpha val="50000"/>
            </a:schemeClr>
          </a:solidFill>
        </p:spPr>
        <p:txBody>
          <a:bodyPr lIns="288000" tIns="288000" rIns="288000" bIns="288000" rtlCol="0">
            <a:normAutofit/>
          </a:bodyPr>
          <a:lstStyle>
            <a:lvl1pPr marL="0" indent="0">
              <a:buNone/>
              <a:defRPr sz="1400" i="0">
                <a:solidFill>
                  <a:schemeClr val="tx2"/>
                </a:solidFill>
              </a:defRPr>
            </a:lvl1pPr>
            <a:lvl2pPr marL="457200" indent="0">
              <a:buNone/>
              <a:defRPr sz="1400" i="1">
                <a:solidFill>
                  <a:schemeClr val="tx2"/>
                </a:solidFill>
              </a:defRPr>
            </a:lvl2pPr>
            <a:lvl3pPr marL="914400" indent="0">
              <a:buNone/>
              <a:defRPr sz="1400" i="1">
                <a:solidFill>
                  <a:schemeClr val="tx2"/>
                </a:solidFill>
              </a:defRPr>
            </a:lvl3pPr>
            <a:lvl4pPr marL="1371600" indent="0">
              <a:buNone/>
              <a:defRPr sz="1400" i="1">
                <a:solidFill>
                  <a:schemeClr val="tx2"/>
                </a:solidFill>
              </a:defRPr>
            </a:lvl4pPr>
            <a:lvl5pPr marL="1828800" indent="0">
              <a:buNone/>
              <a:defRPr sz="1400" i="1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1" name="Прямоугольник 18" descr="Прямоугольная фигура">
            <a:extLst>
              <a:ext uri="{FF2B5EF4-FFF2-40B4-BE49-F238E27FC236}">
                <a16:creationId xmlns:a16="http://schemas.microsoft.com/office/drawing/2014/main" id="{B791C558-0522-446C-B7FE-6CCCB2676E89}"/>
              </a:ext>
            </a:extLst>
          </p:cNvPr>
          <p:cNvSpPr/>
          <p:nvPr userDrawn="1"/>
        </p:nvSpPr>
        <p:spPr>
          <a:xfrm>
            <a:off x="5066523" y="1373103"/>
            <a:ext cx="7128000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5810588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содержимого пример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69B2652-8511-4839-BEE4-52E3C2B884D9}"/>
              </a:ext>
            </a:extLst>
          </p:cNvPr>
          <p:cNvSpPr/>
          <p:nvPr userDrawn="1"/>
        </p:nvSpPr>
        <p:spPr>
          <a:xfrm>
            <a:off x="11352213" y="6246908"/>
            <a:ext cx="839787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9" name="Текст 2">
            <a:extLst>
              <a:ext uri="{FF2B5EF4-FFF2-40B4-BE49-F238E27FC236}">
                <a16:creationId xmlns:a16="http://schemas.microsoft.com/office/drawing/2014/main" id="{F947FF51-80C5-433A-A515-4334E29588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2258" y="3636831"/>
            <a:ext cx="2939721" cy="1844288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buNone/>
              <a:defRPr sz="1800" b="1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58EFAFB9-41FD-471B-8C26-B5481B74C3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1851976"/>
            <a:ext cx="2962574" cy="1325563"/>
          </a:xfrm>
        </p:spPr>
        <p:txBody>
          <a:bodyPr lIns="0" tIns="0" rIns="0" bIns="0" rtlCol="0" anchor="b" anchorCtr="0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 dirty="0"/>
              <a:t>ЩЕЛКНИТЕ, ЧТОБЫ ИЗМЕНИТЬ</a:t>
            </a:r>
          </a:p>
        </p:txBody>
      </p:sp>
      <p:sp>
        <p:nvSpPr>
          <p:cNvPr id="12" name="Рисунок 13">
            <a:extLst>
              <a:ext uri="{FF2B5EF4-FFF2-40B4-BE49-F238E27FC236}">
                <a16:creationId xmlns:a16="http://schemas.microsoft.com/office/drawing/2014/main" id="{EE15F6C3-281B-4328-BDB8-4C898228A1B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9788" y="774398"/>
            <a:ext cx="2331720" cy="539496"/>
          </a:xfrm>
          <a:ln>
            <a:noFill/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6" name="Текст 17">
            <a:extLst>
              <a:ext uri="{FF2B5EF4-FFF2-40B4-BE49-F238E27FC236}">
                <a16:creationId xmlns:a16="http://schemas.microsoft.com/office/drawing/2014/main" id="{177BAD76-5C75-4FA2-B792-300193BDC99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267325" y="1588458"/>
            <a:ext cx="6084888" cy="2118127"/>
          </a:xfrm>
        </p:spPr>
        <p:txBody>
          <a:bodyPr rtlCol="0">
            <a:noAutofit/>
          </a:bodyPr>
          <a:lstStyle>
            <a:lvl1pPr marL="0" indent="0" algn="l">
              <a:spcBef>
                <a:spcPts val="600"/>
              </a:spcBef>
              <a:buNone/>
              <a:defRPr sz="1400" b="0" i="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9" name="Текст 17">
            <a:extLst>
              <a:ext uri="{FF2B5EF4-FFF2-40B4-BE49-F238E27FC236}">
                <a16:creationId xmlns:a16="http://schemas.microsoft.com/office/drawing/2014/main" id="{AE2A9BB2-4A2A-49A1-8337-C26A0EC27E2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267325" y="3932556"/>
            <a:ext cx="6084888" cy="1548563"/>
          </a:xfrm>
        </p:spPr>
        <p:txBody>
          <a:bodyPr rtlCol="0">
            <a:noAutofit/>
          </a:bodyPr>
          <a:lstStyle>
            <a:lvl1pPr marL="216000" indent="-216000" algn="l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b="0" i="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9144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3pPr>
            <a:lvl4pPr marL="13716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4pPr>
            <a:lvl5pPr marL="1828800" indent="0" algn="ctr">
              <a:buNone/>
              <a:defRPr sz="2000" b="1">
                <a:solidFill>
                  <a:schemeClr val="tx1"/>
                </a:solidFill>
                <a:latin typeface="+mj-lt"/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3" name="Прямоугольник 9" descr="Прямоугольная фигура">
            <a:extLst>
              <a:ext uri="{FF2B5EF4-FFF2-40B4-BE49-F238E27FC236}">
                <a16:creationId xmlns:a16="http://schemas.microsoft.com/office/drawing/2014/main" id="{BAFA4FEF-7A90-4960-976C-29791A7BE2C2}"/>
              </a:ext>
            </a:extLst>
          </p:cNvPr>
          <p:cNvSpPr/>
          <p:nvPr userDrawn="1"/>
        </p:nvSpPr>
        <p:spPr>
          <a:xfrm>
            <a:off x="0" y="3292402"/>
            <a:ext cx="2880000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3992666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мобильной версии и содержим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 descr="Прямоугольная фигура">
            <a:extLst>
              <a:ext uri="{FF2B5EF4-FFF2-40B4-BE49-F238E27FC236}">
                <a16:creationId xmlns:a16="http://schemas.microsoft.com/office/drawing/2014/main" id="{9FF20888-4CCD-4546-BBEE-8012B7FF897A}"/>
              </a:ext>
            </a:extLst>
          </p:cNvPr>
          <p:cNvSpPr/>
          <p:nvPr userDrawn="1"/>
        </p:nvSpPr>
        <p:spPr>
          <a:xfrm>
            <a:off x="862258" y="2808480"/>
            <a:ext cx="11329742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4338E56-892A-4A7D-A723-312505412F26}"/>
              </a:ext>
            </a:extLst>
          </p:cNvPr>
          <p:cNvSpPr/>
          <p:nvPr userDrawn="1"/>
        </p:nvSpPr>
        <p:spPr>
          <a:xfrm>
            <a:off x="6757260" y="636516"/>
            <a:ext cx="3291840" cy="5522976"/>
          </a:xfrm>
          <a:prstGeom prst="rect">
            <a:avLst/>
          </a:prstGeom>
          <a:blipFill>
            <a:blip r:embed="rId2"/>
            <a:stretch>
              <a:fillRect l="-1125" r="-112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noProof="0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69B2652-8511-4839-BEE4-52E3C2B884D9}"/>
              </a:ext>
            </a:extLst>
          </p:cNvPr>
          <p:cNvSpPr/>
          <p:nvPr userDrawn="1"/>
        </p:nvSpPr>
        <p:spPr>
          <a:xfrm>
            <a:off x="11352213" y="6246908"/>
            <a:ext cx="839787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9" name="Текст 2">
            <a:extLst>
              <a:ext uri="{FF2B5EF4-FFF2-40B4-BE49-F238E27FC236}">
                <a16:creationId xmlns:a16="http://schemas.microsoft.com/office/drawing/2014/main" id="{F947FF51-80C5-433A-A515-4334E29588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2258" y="3095993"/>
            <a:ext cx="5242160" cy="539496"/>
          </a:xfrm>
        </p:spPr>
        <p:txBody>
          <a:bodyPr lIns="0" tIns="0" rIns="0" bIns="0" rtlCol="0" anchor="b">
            <a:normAutofit/>
          </a:bodyPr>
          <a:lstStyle>
            <a:lvl1pPr marL="0" indent="0">
              <a:buNone/>
              <a:defRPr sz="1800" b="1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0" name="Текст 2">
            <a:extLst>
              <a:ext uri="{FF2B5EF4-FFF2-40B4-BE49-F238E27FC236}">
                <a16:creationId xmlns:a16="http://schemas.microsoft.com/office/drawing/2014/main" id="{1F5FB13D-D6DC-4762-A443-A1E33781FA69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62258" y="3828000"/>
            <a:ext cx="5233742" cy="2175392"/>
          </a:xfrm>
        </p:spPr>
        <p:txBody>
          <a:bodyPr lIns="0" tIns="0" rIns="0" bIns="0" rtlCol="0" anchor="t" anchorCtr="0">
            <a:normAutofit/>
          </a:bodyPr>
          <a:lstStyle>
            <a:lvl1pPr marL="216000" indent="-216000">
              <a:spcBef>
                <a:spcPts val="6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 b="0" i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58EFAFB9-41FD-471B-8C26-B5481B74C3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391821"/>
            <a:ext cx="5262327" cy="1325563"/>
          </a:xfrm>
        </p:spPr>
        <p:txBody>
          <a:bodyPr lIns="0" tIns="0" rIns="0" bIns="0" rtlCol="0" anchor="b" anchorCtr="0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 dirty="0"/>
              <a:t>НАЖМИТЕ, ЧТОБЫ ИЗМЕНИТЬ ОБРАЗЕЦ ЗАГОЛОВКА</a:t>
            </a:r>
          </a:p>
        </p:txBody>
      </p:sp>
      <p:sp>
        <p:nvSpPr>
          <p:cNvPr id="12" name="Рисунок 13">
            <a:extLst>
              <a:ext uri="{FF2B5EF4-FFF2-40B4-BE49-F238E27FC236}">
                <a16:creationId xmlns:a16="http://schemas.microsoft.com/office/drawing/2014/main" id="{EE15F6C3-281B-4328-BDB8-4C898228A1B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9788" y="774398"/>
            <a:ext cx="2331720" cy="539496"/>
          </a:xfrm>
          <a:ln>
            <a:noFill/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3" name="Рисунок 7">
            <a:extLst>
              <a:ext uri="{FF2B5EF4-FFF2-40B4-BE49-F238E27FC236}">
                <a16:creationId xmlns:a16="http://schemas.microsoft.com/office/drawing/2014/main" id="{BDF13B40-70E6-4C5A-858B-DC39631DE0F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114111" y="1485605"/>
            <a:ext cx="2075688" cy="3639312"/>
          </a:xfrm>
        </p:spPr>
        <p:txBody>
          <a:bodyPr tIns="756000" rIns="72000" rtlCol="0" anchor="ctr" anchorCtr="0">
            <a:normAutofit/>
          </a:bodyPr>
          <a:lstStyle>
            <a:lvl1pPr marL="0" indent="0" algn="ctr">
              <a:buNone/>
              <a:defRPr sz="18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5917543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899954E-D83C-4E03-A51E-E9EFC4CB52C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5FAA74F-DE92-4414-B0C7-466184CBCC99}"/>
              </a:ext>
            </a:extLst>
          </p:cNvPr>
          <p:cNvSpPr/>
          <p:nvPr userDrawn="1"/>
        </p:nvSpPr>
        <p:spPr>
          <a:xfrm>
            <a:off x="4093463" y="404813"/>
            <a:ext cx="4005072" cy="17128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EEB3FF-7F57-482E-BA1B-44AD9E95F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0824308D-CE80-4FF7-81BB-AFBECF7EA2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3464" y="2117623"/>
            <a:ext cx="4005072" cy="2977551"/>
          </a:xfrm>
          <a:solidFill>
            <a:schemeClr val="tx1"/>
          </a:solidFill>
        </p:spPr>
        <p:txBody>
          <a:bodyPr tIns="72000" bIns="216000" rtlCol="0" anchor="b">
            <a:noAutofit/>
          </a:bodyPr>
          <a:lstStyle>
            <a:lvl1pPr algn="ctr">
              <a:lnSpc>
                <a:spcPct val="85000"/>
              </a:lnSpc>
              <a:defRPr lang="ru-RU" sz="5000" b="1" kern="1200" dirty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ru-RU" noProof="0" dirty="0"/>
              <a:t>ЩЕЛКНИТЕ, ЧТОБЫ ИЗМЕНИТЬ ЗАГОЛОВОК</a:t>
            </a:r>
          </a:p>
        </p:txBody>
      </p:sp>
      <p:sp>
        <p:nvSpPr>
          <p:cNvPr id="10" name="Прямоугольник 6" descr="Прямоугольная фигура">
            <a:extLst>
              <a:ext uri="{FF2B5EF4-FFF2-40B4-BE49-F238E27FC236}">
                <a16:creationId xmlns:a16="http://schemas.microsoft.com/office/drawing/2014/main" id="{0A900D34-4B01-4389-9CFF-FFCB0CF7A3CC}"/>
              </a:ext>
            </a:extLst>
          </p:cNvPr>
          <p:cNvSpPr/>
          <p:nvPr userDrawn="1"/>
        </p:nvSpPr>
        <p:spPr>
          <a:xfrm>
            <a:off x="4922520" y="1916455"/>
            <a:ext cx="7269480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18865235-7FA6-4F58-B90E-4404EAE577DF}"/>
              </a:ext>
            </a:extLst>
          </p:cNvPr>
          <p:cNvSpPr/>
          <p:nvPr userDrawn="1"/>
        </p:nvSpPr>
        <p:spPr>
          <a:xfrm>
            <a:off x="4093463" y="5095174"/>
            <a:ext cx="4005072" cy="2240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9" name="Прямоугольник 5" descr="Прямоугольная фигура">
            <a:extLst>
              <a:ext uri="{FF2B5EF4-FFF2-40B4-BE49-F238E27FC236}">
                <a16:creationId xmlns:a16="http://schemas.microsoft.com/office/drawing/2014/main" id="{72ED261F-FABA-4D73-8360-A897A6082FA6}"/>
              </a:ext>
            </a:extLst>
          </p:cNvPr>
          <p:cNvSpPr/>
          <p:nvPr userDrawn="1"/>
        </p:nvSpPr>
        <p:spPr>
          <a:xfrm>
            <a:off x="-1" y="5095175"/>
            <a:ext cx="7269480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id="{36BBECC5-64BD-44F1-A950-4C2D9B6132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93462" y="5296342"/>
            <a:ext cx="4005073" cy="1561658"/>
          </a:xfrm>
          <a:solidFill>
            <a:schemeClr val="tx1"/>
          </a:solidFill>
        </p:spPr>
        <p:txBody>
          <a:bodyPr vert="horz" lIns="91440" tIns="90000" rIns="91440" bIns="90000" rtlCol="0" anchor="ctr" anchorCtr="0">
            <a:noAutofit/>
          </a:bodyPr>
          <a:lstStyle>
            <a:lvl1pPr marL="0" indent="0" algn="ctr">
              <a:buNone/>
              <a:defRPr lang="en-US" sz="2800" i="0">
                <a:solidFill>
                  <a:schemeClr val="bg1"/>
                </a:solidFill>
              </a:defRPr>
            </a:lvl1pPr>
          </a:lstStyle>
          <a:p>
            <a:pPr marL="228600" lvl="0" indent="-228600" algn="ctr" rtl="0">
              <a:spcBef>
                <a:spcPts val="600"/>
              </a:spcBef>
            </a:pPr>
            <a:r>
              <a:rPr lang="ru-RU" noProof="0"/>
              <a:t>Образец подзаголовка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7400759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8D30891-044A-4B6F-9E44-2C5CD52CAE5A}"/>
              </a:ext>
            </a:extLst>
          </p:cNvPr>
          <p:cNvSpPr/>
          <p:nvPr userDrawn="1"/>
        </p:nvSpPr>
        <p:spPr>
          <a:xfrm>
            <a:off x="4117848" y="0"/>
            <a:ext cx="8074152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0061FC-03E6-461D-AD5E-F586206AB6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2839696"/>
            <a:ext cx="5879592" cy="2136164"/>
          </a:xfrm>
          <a:solidFill>
            <a:schemeClr val="tx1"/>
          </a:solidFill>
        </p:spPr>
        <p:txBody>
          <a:bodyPr lIns="432000" tIns="1332000" rIns="288000" bIns="1188000" rtlCol="0">
            <a:normAutofit/>
          </a:bodyPr>
          <a:lstStyle>
            <a:lvl1pPr>
              <a:defRPr lang="ru-RU" sz="6000" b="1" kern="1200" dirty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ru-RU" noProof="0" dirty="0"/>
              <a:t>ЩЕЛКНИТЕ, ЧТОБЫ ИЗМЕНИТЬ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2F291F5-706F-4B04-9757-B8F1D883D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8" name="Прямоугольник 6" descr="Прямоугольная фигура">
            <a:extLst>
              <a:ext uri="{FF2B5EF4-FFF2-40B4-BE49-F238E27FC236}">
                <a16:creationId xmlns:a16="http://schemas.microsoft.com/office/drawing/2014/main" id="{34F9E77E-D12E-44C4-BDFA-352E61E1D14C}"/>
              </a:ext>
            </a:extLst>
          </p:cNvPr>
          <p:cNvSpPr/>
          <p:nvPr userDrawn="1"/>
        </p:nvSpPr>
        <p:spPr>
          <a:xfrm>
            <a:off x="1266000" y="4956850"/>
            <a:ext cx="10926000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0" name="Прямоугольник 6" descr="Прямоугольная фигура">
            <a:extLst>
              <a:ext uri="{FF2B5EF4-FFF2-40B4-BE49-F238E27FC236}">
                <a16:creationId xmlns:a16="http://schemas.microsoft.com/office/drawing/2014/main" id="{4C5077D8-7618-454B-9F54-DDC6AF1C8BE9}"/>
              </a:ext>
            </a:extLst>
          </p:cNvPr>
          <p:cNvSpPr/>
          <p:nvPr userDrawn="1"/>
        </p:nvSpPr>
        <p:spPr>
          <a:xfrm>
            <a:off x="839789" y="4953080"/>
            <a:ext cx="426211" cy="2087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9" name="Текст 2">
            <a:extLst>
              <a:ext uri="{FF2B5EF4-FFF2-40B4-BE49-F238E27FC236}">
                <a16:creationId xmlns:a16="http://schemas.microsoft.com/office/drawing/2014/main" id="{7DCA489B-C5F7-4E9C-B3E3-881B0B99FA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3" y="5165559"/>
            <a:ext cx="5879592" cy="892341"/>
          </a:xfrm>
          <a:solidFill>
            <a:schemeClr val="tx1"/>
          </a:solidFill>
        </p:spPr>
        <p:txBody>
          <a:bodyPr vert="horz" lIns="432000" tIns="144000" rIns="144000" bIns="144000" rtlCol="0" anchor="ctr" anchorCtr="0">
            <a:normAutofit/>
          </a:bodyPr>
          <a:lstStyle>
            <a:lvl1pPr marL="0" indent="0">
              <a:buNone/>
              <a:defRPr lang="en-US" sz="2800" i="0">
                <a:solidFill>
                  <a:schemeClr val="bg1"/>
                </a:solidFill>
              </a:defRPr>
            </a:lvl1pPr>
          </a:lstStyle>
          <a:p>
            <a:pPr marL="228600" lvl="0" indent="-228600" rtl="0">
              <a:lnSpc>
                <a:spcPct val="85000"/>
              </a:lnSpc>
              <a:spcBef>
                <a:spcPts val="0"/>
              </a:spcBef>
            </a:pPr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890742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69B2652-8511-4839-BEE4-52E3C2B884D9}"/>
              </a:ext>
            </a:extLst>
          </p:cNvPr>
          <p:cNvSpPr/>
          <p:nvPr userDrawn="1"/>
        </p:nvSpPr>
        <p:spPr>
          <a:xfrm>
            <a:off x="11352213" y="6246908"/>
            <a:ext cx="839787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4" name="Прямоугольник 11" descr="Прямоугольная фигура">
            <a:extLst>
              <a:ext uri="{FF2B5EF4-FFF2-40B4-BE49-F238E27FC236}">
                <a16:creationId xmlns:a16="http://schemas.microsoft.com/office/drawing/2014/main" id="{5E384AC3-A3B2-41AF-859D-A91319695A80}"/>
              </a:ext>
            </a:extLst>
          </p:cNvPr>
          <p:cNvSpPr/>
          <p:nvPr userDrawn="1"/>
        </p:nvSpPr>
        <p:spPr>
          <a:xfrm>
            <a:off x="-1" y="1593587"/>
            <a:ext cx="10285886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2DF7EF2D-3C1A-424C-A354-A32F5C031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87811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id="{19C5C32A-5788-45B9-9EE4-6043A12F95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13262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088495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левого изображения и содержим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69B2652-8511-4839-BEE4-52E3C2B884D9}"/>
              </a:ext>
            </a:extLst>
          </p:cNvPr>
          <p:cNvSpPr/>
          <p:nvPr userDrawn="1"/>
        </p:nvSpPr>
        <p:spPr>
          <a:xfrm>
            <a:off x="11352213" y="6246908"/>
            <a:ext cx="839787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17D975D9-06B9-4C78-AD70-6CDDD65987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8722" y="2193928"/>
            <a:ext cx="4405067" cy="1325563"/>
          </a:xfrm>
        </p:spPr>
        <p:txBody>
          <a:bodyPr lIns="0" tIns="0" rIns="0" bIns="0" rtlCol="0" anchor="b" anchorCtr="0">
            <a:normAutofit/>
          </a:bodyPr>
          <a:lstStyle>
            <a:lvl1pPr>
              <a:defRPr sz="3600" b="1"/>
            </a:lvl1pPr>
          </a:lstStyle>
          <a:p>
            <a:pPr rtl="0"/>
            <a:r>
              <a:rPr lang="ru-RU" noProof="0" dirty="0"/>
              <a:t>НАЖМИТЕ, ЧТОБЫ ИЗМЕНИТЬ ОБРАЗЕЦ ЗАГОЛОВКА</a:t>
            </a:r>
          </a:p>
        </p:txBody>
      </p:sp>
      <p:sp>
        <p:nvSpPr>
          <p:cNvPr id="20" name="Текст 2">
            <a:extLst>
              <a:ext uri="{FF2B5EF4-FFF2-40B4-BE49-F238E27FC236}">
                <a16:creationId xmlns:a16="http://schemas.microsoft.com/office/drawing/2014/main" id="{F8424E24-3E04-4F28-8CE4-6A20781987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8722" y="3937409"/>
            <a:ext cx="4412151" cy="539496"/>
          </a:xfrm>
        </p:spPr>
        <p:txBody>
          <a:bodyPr lIns="0" tIns="0" rIns="0" bIns="0" rtlCol="0" anchor="b">
            <a:normAutofit/>
          </a:bodyPr>
          <a:lstStyle>
            <a:lvl1pPr marL="0" indent="0" rtl="0">
              <a:buNone/>
              <a:defRPr sz="1800" b="1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1" name="Текст 2">
            <a:extLst>
              <a:ext uri="{FF2B5EF4-FFF2-40B4-BE49-F238E27FC236}">
                <a16:creationId xmlns:a16="http://schemas.microsoft.com/office/drawing/2014/main" id="{5AA4AD4A-8E8A-4E95-9E11-6FE9B001838A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958722" y="4669416"/>
            <a:ext cx="4405066" cy="1159884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buNone/>
              <a:defRPr sz="1400" b="0" i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2" name="Рисунок 7">
            <a:extLst>
              <a:ext uri="{FF2B5EF4-FFF2-40B4-BE49-F238E27FC236}">
                <a16:creationId xmlns:a16="http://schemas.microsoft.com/office/drawing/2014/main" id="{D8E759F5-A035-4785-8820-32AD1B0FD02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028700"/>
            <a:ext cx="6103084" cy="4800600"/>
          </a:xfrm>
        </p:spPr>
        <p:txBody>
          <a:bodyPr lIns="0" tIns="0" rIns="0" bIns="0" rtlCol="0" anchor="ctr" anchorCtr="0">
            <a:noAutofit/>
          </a:bodyPr>
          <a:lstStyle>
            <a:lvl1pPr marL="0" indent="0" algn="ctr">
              <a:buNone/>
              <a:defRPr sz="18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3" name="Рисунок 13">
            <a:extLst>
              <a:ext uri="{FF2B5EF4-FFF2-40B4-BE49-F238E27FC236}">
                <a16:creationId xmlns:a16="http://schemas.microsoft.com/office/drawing/2014/main" id="{027A9CD4-070D-43A3-88C7-FA9F42DA277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013409" y="774398"/>
            <a:ext cx="2331720" cy="539496"/>
          </a:xfrm>
          <a:ln>
            <a:noFill/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1" name="Прямоугольник 22" descr="Прямоугольная фигура">
            <a:extLst>
              <a:ext uri="{FF2B5EF4-FFF2-40B4-BE49-F238E27FC236}">
                <a16:creationId xmlns:a16="http://schemas.microsoft.com/office/drawing/2014/main" id="{7BAA7414-D7E1-4BB4-98C3-E169FD560880}"/>
              </a:ext>
            </a:extLst>
          </p:cNvPr>
          <p:cNvSpPr/>
          <p:nvPr userDrawn="1"/>
        </p:nvSpPr>
        <p:spPr>
          <a:xfrm>
            <a:off x="6102067" y="3654638"/>
            <a:ext cx="2340000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984525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69B2652-8511-4839-BEE4-52E3C2B884D9}"/>
              </a:ext>
            </a:extLst>
          </p:cNvPr>
          <p:cNvSpPr/>
          <p:nvPr userDrawn="1"/>
        </p:nvSpPr>
        <p:spPr>
          <a:xfrm>
            <a:off x="11352213" y="6246908"/>
            <a:ext cx="839787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4" name="Прямоугольник 11" descr="Прямоугольная фигура">
            <a:extLst>
              <a:ext uri="{FF2B5EF4-FFF2-40B4-BE49-F238E27FC236}">
                <a16:creationId xmlns:a16="http://schemas.microsoft.com/office/drawing/2014/main" id="{5E384AC3-A3B2-41AF-859D-A91319695A80}"/>
              </a:ext>
            </a:extLst>
          </p:cNvPr>
          <p:cNvSpPr/>
          <p:nvPr userDrawn="1"/>
        </p:nvSpPr>
        <p:spPr>
          <a:xfrm>
            <a:off x="-1" y="1593587"/>
            <a:ext cx="10285886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2DF7EF2D-3C1A-424C-A354-A32F5C031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87811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0" name="Объект 3">
            <a:extLst>
              <a:ext uri="{FF2B5EF4-FFF2-40B4-BE49-F238E27FC236}">
                <a16:creationId xmlns:a16="http://schemas.microsoft.com/office/drawing/2014/main" id="{10D7E270-C747-45FB-A97F-14B73F53F9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113262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63B39A0C-6C9B-424E-B638-435C971B90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113262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7176681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69B2652-8511-4839-BEE4-52E3C2B884D9}"/>
              </a:ext>
            </a:extLst>
          </p:cNvPr>
          <p:cNvSpPr/>
          <p:nvPr userDrawn="1"/>
        </p:nvSpPr>
        <p:spPr>
          <a:xfrm>
            <a:off x="11352213" y="6246908"/>
            <a:ext cx="839787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4" name="Прямоугольник 11" descr="Прямоугольная фигура">
            <a:extLst>
              <a:ext uri="{FF2B5EF4-FFF2-40B4-BE49-F238E27FC236}">
                <a16:creationId xmlns:a16="http://schemas.microsoft.com/office/drawing/2014/main" id="{5E384AC3-A3B2-41AF-859D-A91319695A80}"/>
              </a:ext>
            </a:extLst>
          </p:cNvPr>
          <p:cNvSpPr/>
          <p:nvPr userDrawn="1"/>
        </p:nvSpPr>
        <p:spPr>
          <a:xfrm>
            <a:off x="-1" y="1593587"/>
            <a:ext cx="10285886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2DF7EF2D-3C1A-424C-A354-A32F5C031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87811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0" name="Объект 3">
            <a:extLst>
              <a:ext uri="{FF2B5EF4-FFF2-40B4-BE49-F238E27FC236}">
                <a16:creationId xmlns:a16="http://schemas.microsoft.com/office/drawing/2014/main" id="{850A0897-12BD-44B8-A42A-3A5C2AF4D8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433812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11" name="Текст 4">
            <a:extLst>
              <a:ext uri="{FF2B5EF4-FFF2-40B4-BE49-F238E27FC236}">
                <a16:creationId xmlns:a16="http://schemas.microsoft.com/office/drawing/2014/main" id="{FB3B52FC-6C01-4691-8A4C-515E4AD916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35405"/>
            <a:ext cx="5183188" cy="629019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2" name="Объект 5">
            <a:extLst>
              <a:ext uri="{FF2B5EF4-FFF2-40B4-BE49-F238E27FC236}">
                <a16:creationId xmlns:a16="http://schemas.microsoft.com/office/drawing/2014/main" id="{7A7E6861-785E-404A-A922-8C16D9A328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433812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13" name="Текст 2">
            <a:extLst>
              <a:ext uri="{FF2B5EF4-FFF2-40B4-BE49-F238E27FC236}">
                <a16:creationId xmlns:a16="http://schemas.microsoft.com/office/drawing/2014/main" id="{F5A918AA-979F-4672-80CF-28680D6021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35405"/>
            <a:ext cx="5157787" cy="629019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b="1">
                <a:solidFill>
                  <a:schemeClr val="tx1"/>
                </a:solidFill>
              </a:defRPr>
            </a:lvl1pPr>
          </a:lstStyle>
          <a:p>
            <a:pPr marL="228600" lvl="0" indent="-228600" rt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648159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69B2652-8511-4839-BEE4-52E3C2B884D9}"/>
              </a:ext>
            </a:extLst>
          </p:cNvPr>
          <p:cNvSpPr/>
          <p:nvPr userDrawn="1"/>
        </p:nvSpPr>
        <p:spPr>
          <a:xfrm>
            <a:off x="11352213" y="6246908"/>
            <a:ext cx="839787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4" name="Прямоугольник 11" descr="Прямоугольная фигура">
            <a:extLst>
              <a:ext uri="{FF2B5EF4-FFF2-40B4-BE49-F238E27FC236}">
                <a16:creationId xmlns:a16="http://schemas.microsoft.com/office/drawing/2014/main" id="{5E384AC3-A3B2-41AF-859D-A91319695A80}"/>
              </a:ext>
            </a:extLst>
          </p:cNvPr>
          <p:cNvSpPr/>
          <p:nvPr userDrawn="1"/>
        </p:nvSpPr>
        <p:spPr>
          <a:xfrm>
            <a:off x="-1" y="1593587"/>
            <a:ext cx="10285886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2DF7EF2D-3C1A-424C-A354-A32F5C031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87811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616482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69B2652-8511-4839-BEE4-52E3C2B884D9}"/>
              </a:ext>
            </a:extLst>
          </p:cNvPr>
          <p:cNvSpPr/>
          <p:nvPr userDrawn="1"/>
        </p:nvSpPr>
        <p:spPr>
          <a:xfrm>
            <a:off x="11352213" y="6246908"/>
            <a:ext cx="839787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9" name="Прямоугольник 17" descr="Прямоугольная фигура">
            <a:extLst>
              <a:ext uri="{FF2B5EF4-FFF2-40B4-BE49-F238E27FC236}">
                <a16:creationId xmlns:a16="http://schemas.microsoft.com/office/drawing/2014/main" id="{15D87A62-16A6-44B8-898B-65CFFD5782A1}"/>
              </a:ext>
            </a:extLst>
          </p:cNvPr>
          <p:cNvSpPr/>
          <p:nvPr userDrawn="1"/>
        </p:nvSpPr>
        <p:spPr>
          <a:xfrm>
            <a:off x="0" y="1347938"/>
            <a:ext cx="3253740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3152441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9DC30695-97E1-4601-8C7B-961D69628644}"/>
              </a:ext>
            </a:extLst>
          </p:cNvPr>
          <p:cNvSpPr/>
          <p:nvPr userDrawn="1"/>
        </p:nvSpPr>
        <p:spPr>
          <a:xfrm>
            <a:off x="838200" y="2385066"/>
            <a:ext cx="3749040" cy="4472933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69B2652-8511-4839-BEE4-52E3C2B884D9}"/>
              </a:ext>
            </a:extLst>
          </p:cNvPr>
          <p:cNvSpPr/>
          <p:nvPr userDrawn="1"/>
        </p:nvSpPr>
        <p:spPr>
          <a:xfrm>
            <a:off x="11352213" y="6246908"/>
            <a:ext cx="839787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4" name="Прямоугольник 11" descr="Прямоугольная фигура">
            <a:extLst>
              <a:ext uri="{FF2B5EF4-FFF2-40B4-BE49-F238E27FC236}">
                <a16:creationId xmlns:a16="http://schemas.microsoft.com/office/drawing/2014/main" id="{5E384AC3-A3B2-41AF-859D-A91319695A80}"/>
              </a:ext>
            </a:extLst>
          </p:cNvPr>
          <p:cNvSpPr/>
          <p:nvPr userDrawn="1"/>
        </p:nvSpPr>
        <p:spPr>
          <a:xfrm>
            <a:off x="-1" y="2055503"/>
            <a:ext cx="4937760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7" name="Заголовок 1">
            <a:extLst>
              <a:ext uri="{FF2B5EF4-FFF2-40B4-BE49-F238E27FC236}">
                <a16:creationId xmlns:a16="http://schemas.microsoft.com/office/drawing/2014/main" id="{5E2F7F93-6771-4952-8C83-385E2DEE1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7200"/>
            <a:ext cx="3749040" cy="1469907"/>
          </a:xfrm>
        </p:spPr>
        <p:txBody>
          <a:bodyPr lIns="274320" tIns="182880" rIns="274320" bIns="0"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9" name="Текст 3">
            <a:extLst>
              <a:ext uri="{FF2B5EF4-FFF2-40B4-BE49-F238E27FC236}">
                <a16:creationId xmlns:a16="http://schemas.microsoft.com/office/drawing/2014/main" id="{140FF75E-8631-494C-BBBF-7C46D8735D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2630078"/>
            <a:ext cx="3749040" cy="3238910"/>
          </a:xfrm>
        </p:spPr>
        <p:txBody>
          <a:bodyPr lIns="274320" tIns="182880" rIns="274320" bIns="0"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0" name="Объект 2">
            <a:extLst>
              <a:ext uri="{FF2B5EF4-FFF2-40B4-BE49-F238E27FC236}">
                <a16:creationId xmlns:a16="http://schemas.microsoft.com/office/drawing/2014/main" id="{2B196433-397C-4024-BB40-8EDB069782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7324" y="457201"/>
            <a:ext cx="6088063" cy="5403850"/>
          </a:xfrm>
        </p:spPr>
        <p:txBody>
          <a:bodyPr rtlCol="0"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624322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9DC30695-97E1-4601-8C7B-961D69628644}"/>
              </a:ext>
            </a:extLst>
          </p:cNvPr>
          <p:cNvSpPr/>
          <p:nvPr userDrawn="1"/>
        </p:nvSpPr>
        <p:spPr>
          <a:xfrm>
            <a:off x="838200" y="2385066"/>
            <a:ext cx="3749040" cy="4472933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69B2652-8511-4839-BEE4-52E3C2B884D9}"/>
              </a:ext>
            </a:extLst>
          </p:cNvPr>
          <p:cNvSpPr/>
          <p:nvPr userDrawn="1"/>
        </p:nvSpPr>
        <p:spPr>
          <a:xfrm>
            <a:off x="11352213" y="6246908"/>
            <a:ext cx="839787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4" name="Прямоугольник 11" descr="Прямоугольная фигура">
            <a:extLst>
              <a:ext uri="{FF2B5EF4-FFF2-40B4-BE49-F238E27FC236}">
                <a16:creationId xmlns:a16="http://schemas.microsoft.com/office/drawing/2014/main" id="{5E384AC3-A3B2-41AF-859D-A91319695A80}"/>
              </a:ext>
            </a:extLst>
          </p:cNvPr>
          <p:cNvSpPr/>
          <p:nvPr userDrawn="1"/>
        </p:nvSpPr>
        <p:spPr>
          <a:xfrm>
            <a:off x="-1" y="2055503"/>
            <a:ext cx="4937760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7" name="Заголовок 1">
            <a:extLst>
              <a:ext uri="{FF2B5EF4-FFF2-40B4-BE49-F238E27FC236}">
                <a16:creationId xmlns:a16="http://schemas.microsoft.com/office/drawing/2014/main" id="{5E2F7F93-6771-4952-8C83-385E2DEE1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7200"/>
            <a:ext cx="3749040" cy="1469907"/>
          </a:xfrm>
        </p:spPr>
        <p:txBody>
          <a:bodyPr lIns="274320" tIns="182880" rIns="274320" bIns="0"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9" name="Текст 3">
            <a:extLst>
              <a:ext uri="{FF2B5EF4-FFF2-40B4-BE49-F238E27FC236}">
                <a16:creationId xmlns:a16="http://schemas.microsoft.com/office/drawing/2014/main" id="{140FF75E-8631-494C-BBBF-7C46D8735D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2630078"/>
            <a:ext cx="3749040" cy="3238910"/>
          </a:xfrm>
        </p:spPr>
        <p:txBody>
          <a:bodyPr lIns="274320" tIns="182880" rIns="274320" bIns="0"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1" name="Рисунок 2">
            <a:extLst>
              <a:ext uri="{FF2B5EF4-FFF2-40B4-BE49-F238E27FC236}">
                <a16:creationId xmlns:a16="http://schemas.microsoft.com/office/drawing/2014/main" id="{7644D3B2-87EE-4E9C-BEEE-DBEAEB852D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67324" y="457201"/>
            <a:ext cx="6088063" cy="5403850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6930939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ручну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69B2652-8511-4839-BEE4-52E3C2B884D9}"/>
              </a:ext>
            </a:extLst>
          </p:cNvPr>
          <p:cNvSpPr/>
          <p:nvPr userDrawn="1"/>
        </p:nvSpPr>
        <p:spPr>
          <a:xfrm>
            <a:off x="11352213" y="6246908"/>
            <a:ext cx="839787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58EFAFB9-41FD-471B-8C26-B5481B74C3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9" y="707217"/>
            <a:ext cx="10512424" cy="606677"/>
          </a:xfrm>
        </p:spPr>
        <p:txBody>
          <a:bodyPr lIns="0" tIns="0" rIns="0" bIns="0" rtlCol="0" anchor="t" anchorCtr="0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 dirty="0"/>
              <a:t>ЩЕЛКНИТЕ, ЧТОБЫ ИЗМЕНИТЬ</a:t>
            </a:r>
          </a:p>
        </p:txBody>
      </p:sp>
      <p:sp>
        <p:nvSpPr>
          <p:cNvPr id="21" name="Текст 3">
            <a:extLst>
              <a:ext uri="{FF2B5EF4-FFF2-40B4-BE49-F238E27FC236}">
                <a16:creationId xmlns:a16="http://schemas.microsoft.com/office/drawing/2014/main" id="{605A03A4-E79C-49C5-A546-FF8E2D42E9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83319" y="3054194"/>
            <a:ext cx="1616512" cy="519503"/>
          </a:xfrm>
        </p:spPr>
        <p:txBody>
          <a:bodyPr lIns="0" tIns="0" rIns="91440" bIns="0" rtlCol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400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2" name="Текст 3">
            <a:extLst>
              <a:ext uri="{FF2B5EF4-FFF2-40B4-BE49-F238E27FC236}">
                <a16:creationId xmlns:a16="http://schemas.microsoft.com/office/drawing/2014/main" id="{9EA27EF7-FC6B-496C-B737-B9219950367E}"/>
              </a:ext>
            </a:extLst>
          </p:cNvPr>
          <p:cNvSpPr>
            <a:spLocks noGrp="1"/>
          </p:cNvSpPr>
          <p:nvPr>
            <p:ph type="body" sz="half" idx="34" hasCustomPrompt="1"/>
          </p:nvPr>
        </p:nvSpPr>
        <p:spPr>
          <a:xfrm>
            <a:off x="1465609" y="2023413"/>
            <a:ext cx="2752023" cy="896112"/>
          </a:xfrm>
        </p:spPr>
        <p:txBody>
          <a:bodyPr lIns="0" rIns="0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2000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dirty="0"/>
              <a:t>Образец текста</a:t>
            </a:r>
            <a:br>
              <a:rPr lang="ru-RU" noProof="0" dirty="0"/>
            </a:br>
            <a:r>
              <a:rPr lang="ru-RU" noProof="0" dirty="0"/>
              <a:t>стили</a:t>
            </a:r>
          </a:p>
        </p:txBody>
      </p:sp>
      <p:sp>
        <p:nvSpPr>
          <p:cNvPr id="23" name="Текст 3">
            <a:extLst>
              <a:ext uri="{FF2B5EF4-FFF2-40B4-BE49-F238E27FC236}">
                <a16:creationId xmlns:a16="http://schemas.microsoft.com/office/drawing/2014/main" id="{6C0E2C30-6E91-49DE-B7A1-6E32A19EC81D}"/>
              </a:ext>
            </a:extLst>
          </p:cNvPr>
          <p:cNvSpPr>
            <a:spLocks noGrp="1"/>
          </p:cNvSpPr>
          <p:nvPr>
            <p:ph type="body" sz="half" idx="36"/>
          </p:nvPr>
        </p:nvSpPr>
        <p:spPr>
          <a:xfrm>
            <a:off x="2512629" y="3054194"/>
            <a:ext cx="1623978" cy="519503"/>
          </a:xfrm>
        </p:spPr>
        <p:txBody>
          <a:bodyPr lIns="0" tIns="0" rIns="91440" bIns="0" rtlCol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400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noProof="0"/>
              <a:t>Образец текста</a:t>
            </a:r>
          </a:p>
        </p:txBody>
      </p:sp>
      <p:sp>
        <p:nvSpPr>
          <p:cNvPr id="24" name="Рисунок 12">
            <a:extLst>
              <a:ext uri="{FF2B5EF4-FFF2-40B4-BE49-F238E27FC236}">
                <a16:creationId xmlns:a16="http://schemas.microsoft.com/office/drawing/2014/main" id="{70BE5E73-C067-492F-BE30-5E3DADAD40EF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75852" y="3677189"/>
            <a:ext cx="1636776" cy="1618488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5" name="Рисунок 12">
            <a:extLst>
              <a:ext uri="{FF2B5EF4-FFF2-40B4-BE49-F238E27FC236}">
                <a16:creationId xmlns:a16="http://schemas.microsoft.com/office/drawing/2014/main" id="{36A9B448-4FDC-41F7-941E-5BF5A129057A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499831" y="3677189"/>
            <a:ext cx="1636776" cy="1618488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6" name="Текст 3">
            <a:extLst>
              <a:ext uri="{FF2B5EF4-FFF2-40B4-BE49-F238E27FC236}">
                <a16:creationId xmlns:a16="http://schemas.microsoft.com/office/drawing/2014/main" id="{90B3A413-8776-4B3B-931F-C132DAB3A425}"/>
              </a:ext>
            </a:extLst>
          </p:cNvPr>
          <p:cNvSpPr>
            <a:spLocks noGrp="1"/>
          </p:cNvSpPr>
          <p:nvPr>
            <p:ph type="body" sz="half" idx="39"/>
          </p:nvPr>
        </p:nvSpPr>
        <p:spPr>
          <a:xfrm>
            <a:off x="4912823" y="3054194"/>
            <a:ext cx="2113508" cy="519503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400" i="0" kern="12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noProof="0"/>
              <a:t>Образец текста</a:t>
            </a:r>
          </a:p>
        </p:txBody>
      </p:sp>
      <p:sp>
        <p:nvSpPr>
          <p:cNvPr id="27" name="Текст 3">
            <a:extLst>
              <a:ext uri="{FF2B5EF4-FFF2-40B4-BE49-F238E27FC236}">
                <a16:creationId xmlns:a16="http://schemas.microsoft.com/office/drawing/2014/main" id="{BAD0CCD5-B712-4DB2-BFE3-4D3461B29F6D}"/>
              </a:ext>
            </a:extLst>
          </p:cNvPr>
          <p:cNvSpPr>
            <a:spLocks noGrp="1"/>
          </p:cNvSpPr>
          <p:nvPr>
            <p:ph type="body" sz="half" idx="40" hasCustomPrompt="1"/>
          </p:nvPr>
        </p:nvSpPr>
        <p:spPr>
          <a:xfrm>
            <a:off x="5575353" y="2023413"/>
            <a:ext cx="1622417" cy="896112"/>
          </a:xfrm>
        </p:spPr>
        <p:txBody>
          <a:bodyPr lIns="0" rIns="0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2000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dirty="0"/>
              <a:t>Образец текста</a:t>
            </a:r>
            <a:br>
              <a:rPr lang="ru-RU" noProof="0" dirty="0"/>
            </a:br>
            <a:r>
              <a:rPr lang="ru-RU" noProof="0" dirty="0"/>
              <a:t>стили</a:t>
            </a:r>
          </a:p>
        </p:txBody>
      </p:sp>
      <p:sp>
        <p:nvSpPr>
          <p:cNvPr id="28" name="Рисунок 12">
            <a:extLst>
              <a:ext uri="{FF2B5EF4-FFF2-40B4-BE49-F238E27FC236}">
                <a16:creationId xmlns:a16="http://schemas.microsoft.com/office/drawing/2014/main" id="{64125935-B0D3-4ABD-9BBA-A60E46D2C55C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912823" y="3677189"/>
            <a:ext cx="2048256" cy="896112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9" name="Текст 3">
            <a:extLst>
              <a:ext uri="{FF2B5EF4-FFF2-40B4-BE49-F238E27FC236}">
                <a16:creationId xmlns:a16="http://schemas.microsoft.com/office/drawing/2014/main" id="{47D3BA4D-FA26-44C8-B927-E42CC8E67B79}"/>
              </a:ext>
            </a:extLst>
          </p:cNvPr>
          <p:cNvSpPr>
            <a:spLocks noGrp="1"/>
          </p:cNvSpPr>
          <p:nvPr>
            <p:ph type="body" sz="half" idx="45"/>
          </p:nvPr>
        </p:nvSpPr>
        <p:spPr>
          <a:xfrm>
            <a:off x="7873425" y="3054194"/>
            <a:ext cx="2197044" cy="519503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400" i="0" kern="12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noProof="0"/>
              <a:t>Образец текста</a:t>
            </a:r>
          </a:p>
        </p:txBody>
      </p:sp>
      <p:sp>
        <p:nvSpPr>
          <p:cNvPr id="30" name="Текст 3">
            <a:extLst>
              <a:ext uri="{FF2B5EF4-FFF2-40B4-BE49-F238E27FC236}">
                <a16:creationId xmlns:a16="http://schemas.microsoft.com/office/drawing/2014/main" id="{2D2A84D7-2523-470B-A3C0-0140355D4F68}"/>
              </a:ext>
            </a:extLst>
          </p:cNvPr>
          <p:cNvSpPr>
            <a:spLocks noGrp="1"/>
          </p:cNvSpPr>
          <p:nvPr>
            <p:ph type="body" sz="half" idx="46" hasCustomPrompt="1"/>
          </p:nvPr>
        </p:nvSpPr>
        <p:spPr>
          <a:xfrm>
            <a:off x="8535245" y="2023413"/>
            <a:ext cx="1622417" cy="896112"/>
          </a:xfrm>
        </p:spPr>
        <p:txBody>
          <a:bodyPr lIns="0" rIns="0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2000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dirty="0"/>
              <a:t>Образец текста</a:t>
            </a:r>
            <a:br>
              <a:rPr lang="ru-RU" noProof="0" dirty="0"/>
            </a:br>
            <a:r>
              <a:rPr lang="ru-RU" noProof="0" dirty="0"/>
              <a:t>стили</a:t>
            </a:r>
          </a:p>
        </p:txBody>
      </p:sp>
      <p:sp>
        <p:nvSpPr>
          <p:cNvPr id="32" name="Текст 3">
            <a:extLst>
              <a:ext uri="{FF2B5EF4-FFF2-40B4-BE49-F238E27FC236}">
                <a16:creationId xmlns:a16="http://schemas.microsoft.com/office/drawing/2014/main" id="{55D1A91B-BB99-4DC7-B8F5-55514B49A9D1}"/>
              </a:ext>
            </a:extLst>
          </p:cNvPr>
          <p:cNvSpPr>
            <a:spLocks noGrp="1"/>
          </p:cNvSpPr>
          <p:nvPr>
            <p:ph type="body" sz="half" idx="49"/>
          </p:nvPr>
        </p:nvSpPr>
        <p:spPr>
          <a:xfrm>
            <a:off x="7873424" y="4355259"/>
            <a:ext cx="2197044" cy="519503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40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noProof="0"/>
              <a:t>Образец текста</a:t>
            </a:r>
          </a:p>
        </p:txBody>
      </p:sp>
      <p:sp>
        <p:nvSpPr>
          <p:cNvPr id="33" name="Текст 3">
            <a:extLst>
              <a:ext uri="{FF2B5EF4-FFF2-40B4-BE49-F238E27FC236}">
                <a16:creationId xmlns:a16="http://schemas.microsoft.com/office/drawing/2014/main" id="{FFAB2C75-BBBF-4A4D-A633-7CEFFABAFE32}"/>
              </a:ext>
            </a:extLst>
          </p:cNvPr>
          <p:cNvSpPr>
            <a:spLocks noGrp="1"/>
          </p:cNvSpPr>
          <p:nvPr>
            <p:ph type="body" sz="half" idx="51"/>
          </p:nvPr>
        </p:nvSpPr>
        <p:spPr>
          <a:xfrm>
            <a:off x="4912823" y="4776173"/>
            <a:ext cx="2048256" cy="519503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40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noProof="0"/>
              <a:t>Образец текста</a:t>
            </a:r>
          </a:p>
        </p:txBody>
      </p:sp>
      <p:sp>
        <p:nvSpPr>
          <p:cNvPr id="34" name="Текст 7">
            <a:extLst>
              <a:ext uri="{FF2B5EF4-FFF2-40B4-BE49-F238E27FC236}">
                <a16:creationId xmlns:a16="http://schemas.microsoft.com/office/drawing/2014/main" id="{83CD3289-0FBC-4854-8EB2-ADD41F89CA4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3358" y="2023413"/>
            <a:ext cx="558402" cy="896112"/>
          </a:xfrm>
        </p:spPr>
        <p:txBody>
          <a:bodyPr lIns="0" tIns="0" rIns="0" bIns="0" rtlCol="0">
            <a:noAutofit/>
          </a:bodyPr>
          <a:lstStyle>
            <a:lvl1pPr marL="0" indent="0" algn="l">
              <a:buNone/>
              <a:defRPr sz="7000" b="1">
                <a:solidFill>
                  <a:schemeClr val="tx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0"/>
            <a:r>
              <a:rPr lang="ru-RU" noProof="0" dirty="0"/>
              <a:t>1</a:t>
            </a:r>
          </a:p>
        </p:txBody>
      </p:sp>
      <p:sp>
        <p:nvSpPr>
          <p:cNvPr id="36" name="Текст 7">
            <a:extLst>
              <a:ext uri="{FF2B5EF4-FFF2-40B4-BE49-F238E27FC236}">
                <a16:creationId xmlns:a16="http://schemas.microsoft.com/office/drawing/2014/main" id="{2F18CD59-6602-4DEC-9B12-412E6BAF9283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4912823" y="2023413"/>
            <a:ext cx="558402" cy="896112"/>
          </a:xfrm>
        </p:spPr>
        <p:txBody>
          <a:bodyPr lIns="0" tIns="0" rIns="0" bIns="0" rtlCol="0">
            <a:noAutofit/>
          </a:bodyPr>
          <a:lstStyle>
            <a:lvl1pPr marL="0" indent="0" algn="l">
              <a:buNone/>
              <a:defRPr sz="7000" b="1">
                <a:solidFill>
                  <a:schemeClr val="tx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0"/>
            <a:r>
              <a:rPr lang="ru-RU" noProof="0" dirty="0"/>
              <a:t>1</a:t>
            </a:r>
          </a:p>
        </p:txBody>
      </p:sp>
      <p:sp>
        <p:nvSpPr>
          <p:cNvPr id="37" name="Текст 7">
            <a:extLst>
              <a:ext uri="{FF2B5EF4-FFF2-40B4-BE49-F238E27FC236}">
                <a16:creationId xmlns:a16="http://schemas.microsoft.com/office/drawing/2014/main" id="{88B09568-0B94-4B51-BE65-A72C65C3D7DA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873424" y="2023413"/>
            <a:ext cx="558402" cy="896112"/>
          </a:xfrm>
        </p:spPr>
        <p:txBody>
          <a:bodyPr lIns="0" tIns="0" rIns="0" bIns="0" rtlCol="0">
            <a:noAutofit/>
          </a:bodyPr>
          <a:lstStyle>
            <a:lvl1pPr marL="0" indent="0" algn="l">
              <a:buNone/>
              <a:defRPr sz="7000" b="1">
                <a:solidFill>
                  <a:schemeClr val="tx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0"/>
            <a:r>
              <a:rPr lang="ru-RU" noProof="0" dirty="0"/>
              <a:t>1</a:t>
            </a:r>
          </a:p>
        </p:txBody>
      </p:sp>
      <p:sp>
        <p:nvSpPr>
          <p:cNvPr id="39" name="Рисунок 13">
            <a:extLst>
              <a:ext uri="{FF2B5EF4-FFF2-40B4-BE49-F238E27FC236}">
                <a16:creationId xmlns:a16="http://schemas.microsoft.com/office/drawing/2014/main" id="{E930664F-8C64-4436-9DD1-1ECED305C6E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873424" y="3677189"/>
            <a:ext cx="2331720" cy="539496"/>
          </a:xfrm>
          <a:ln>
            <a:solidFill>
              <a:srgbClr val="000000">
                <a:alpha val="30196"/>
              </a:srgbClr>
            </a:solidFill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40" name="Текст 3">
            <a:extLst>
              <a:ext uri="{FF2B5EF4-FFF2-40B4-BE49-F238E27FC236}">
                <a16:creationId xmlns:a16="http://schemas.microsoft.com/office/drawing/2014/main" id="{315834F5-9ACD-4898-B96E-8C732881FF01}"/>
              </a:ext>
            </a:extLst>
          </p:cNvPr>
          <p:cNvSpPr>
            <a:spLocks noGrp="1"/>
          </p:cNvSpPr>
          <p:nvPr>
            <p:ph type="body" sz="half" idx="50"/>
          </p:nvPr>
        </p:nvSpPr>
        <p:spPr>
          <a:xfrm>
            <a:off x="2359124" y="5706529"/>
            <a:ext cx="8993089" cy="365122"/>
          </a:xfrm>
        </p:spPr>
        <p:txBody>
          <a:bodyPr lIns="0" tIns="0" rIns="0" bIns="0" rtlCol="0" anchor="t" anchorCtr="0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en-US" sz="1200" i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86891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правого изображения и содержим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69B2652-8511-4839-BEE4-52E3C2B884D9}"/>
              </a:ext>
            </a:extLst>
          </p:cNvPr>
          <p:cNvSpPr/>
          <p:nvPr userDrawn="1"/>
        </p:nvSpPr>
        <p:spPr>
          <a:xfrm>
            <a:off x="11352213" y="6246908"/>
            <a:ext cx="839787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9" name="Текст 2">
            <a:extLst>
              <a:ext uri="{FF2B5EF4-FFF2-40B4-BE49-F238E27FC236}">
                <a16:creationId xmlns:a16="http://schemas.microsoft.com/office/drawing/2014/main" id="{F947FF51-80C5-433A-A515-4334E29588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2258" y="3095993"/>
            <a:ext cx="5242160" cy="539496"/>
          </a:xfrm>
        </p:spPr>
        <p:txBody>
          <a:bodyPr lIns="0" tIns="0" rIns="0" bIns="0" rtlCol="0" anchor="b">
            <a:normAutofit/>
          </a:bodyPr>
          <a:lstStyle>
            <a:lvl1pPr marL="0" indent="0">
              <a:buNone/>
              <a:defRPr sz="1800" b="1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0" name="Текст 2">
            <a:extLst>
              <a:ext uri="{FF2B5EF4-FFF2-40B4-BE49-F238E27FC236}">
                <a16:creationId xmlns:a16="http://schemas.microsoft.com/office/drawing/2014/main" id="{1F5FB13D-D6DC-4762-A443-A1E33781FA69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62258" y="3828000"/>
            <a:ext cx="5233742" cy="2175392"/>
          </a:xfrm>
        </p:spPr>
        <p:txBody>
          <a:bodyPr lIns="0" tIns="0" rIns="0" bIns="0" rtlCol="0" anchor="t" anchorCtr="0">
            <a:normAutofit/>
          </a:bodyPr>
          <a:lstStyle>
            <a:lvl1pPr marL="216000" indent="-216000">
              <a:spcBef>
                <a:spcPts val="6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 b="0" i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58EFAFB9-41FD-471B-8C26-B5481B74C3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391821"/>
            <a:ext cx="5262327" cy="1325563"/>
          </a:xfrm>
        </p:spPr>
        <p:txBody>
          <a:bodyPr lIns="0" tIns="0" rIns="0" bIns="0" rtlCol="0" anchor="b" anchorCtr="0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 dirty="0"/>
              <a:t>НАЖМИТЕ, ЧТОБЫ ИЗМЕНИТЬ ОБРАЗЕЦ ЗАГОЛОВКА</a:t>
            </a:r>
          </a:p>
        </p:txBody>
      </p:sp>
      <p:sp>
        <p:nvSpPr>
          <p:cNvPr id="12" name="Рисунок 13">
            <a:extLst>
              <a:ext uri="{FF2B5EF4-FFF2-40B4-BE49-F238E27FC236}">
                <a16:creationId xmlns:a16="http://schemas.microsoft.com/office/drawing/2014/main" id="{EE15F6C3-281B-4328-BDB8-4C898228A1B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9788" y="774398"/>
            <a:ext cx="2331720" cy="539496"/>
          </a:xfrm>
          <a:ln>
            <a:noFill/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3" name="Рисунок 7">
            <a:extLst>
              <a:ext uri="{FF2B5EF4-FFF2-40B4-BE49-F238E27FC236}">
                <a16:creationId xmlns:a16="http://schemas.microsoft.com/office/drawing/2014/main" id="{BDF13B40-70E6-4C5A-858B-DC39631DE0F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959600" y="0"/>
            <a:ext cx="4370388" cy="6057900"/>
          </a:xfrm>
        </p:spPr>
        <p:txBody>
          <a:bodyPr tIns="756000" rIns="72000" rtlCol="0" anchor="ctr" anchorCtr="0">
            <a:normAutofit/>
          </a:bodyPr>
          <a:lstStyle>
            <a:lvl1pPr marL="0" indent="0" algn="ctr">
              <a:buNone/>
              <a:defRPr sz="18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4" name="Прямоугольник 9" descr="Прямоугольная фигура">
            <a:extLst>
              <a:ext uri="{FF2B5EF4-FFF2-40B4-BE49-F238E27FC236}">
                <a16:creationId xmlns:a16="http://schemas.microsoft.com/office/drawing/2014/main" id="{A7050B34-5735-49CB-A564-B50456B9E4D8}"/>
              </a:ext>
            </a:extLst>
          </p:cNvPr>
          <p:cNvSpPr/>
          <p:nvPr userDrawn="1"/>
        </p:nvSpPr>
        <p:spPr>
          <a:xfrm>
            <a:off x="0" y="2816577"/>
            <a:ext cx="3600000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755544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содержимого и левого изобра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18" descr="Прямоугольная фигура">
            <a:extLst>
              <a:ext uri="{FF2B5EF4-FFF2-40B4-BE49-F238E27FC236}">
                <a16:creationId xmlns:a16="http://schemas.microsoft.com/office/drawing/2014/main" id="{D2154103-FC4F-4381-B8F8-EBD2FE883B77}"/>
              </a:ext>
            </a:extLst>
          </p:cNvPr>
          <p:cNvSpPr/>
          <p:nvPr userDrawn="1"/>
        </p:nvSpPr>
        <p:spPr>
          <a:xfrm>
            <a:off x="-1" y="2816577"/>
            <a:ext cx="8523346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69B2652-8511-4839-BEE4-52E3C2B884D9}"/>
              </a:ext>
            </a:extLst>
          </p:cNvPr>
          <p:cNvSpPr/>
          <p:nvPr userDrawn="1"/>
        </p:nvSpPr>
        <p:spPr>
          <a:xfrm>
            <a:off x="11352213" y="6246908"/>
            <a:ext cx="839787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7" name="Рисунок 7">
            <a:extLst>
              <a:ext uri="{FF2B5EF4-FFF2-40B4-BE49-F238E27FC236}">
                <a16:creationId xmlns:a16="http://schemas.microsoft.com/office/drawing/2014/main" id="{7BF30168-0B34-44BC-AACE-89DE62358C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38200" y="765174"/>
            <a:ext cx="4429125" cy="6092825"/>
          </a:xfrm>
        </p:spPr>
        <p:txBody>
          <a:bodyPr lIns="0" tIns="0" rIns="0" bIns="0" rtlCol="0" anchor="ctr" anchorCtr="0">
            <a:noAutofit/>
          </a:bodyPr>
          <a:lstStyle>
            <a:lvl1pPr marL="0" indent="0" algn="ctr">
              <a:buNone/>
              <a:defRPr sz="18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58EFAFB9-41FD-471B-8C26-B5481B74C3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79061" y="1391821"/>
            <a:ext cx="5252202" cy="1325563"/>
          </a:xfrm>
        </p:spPr>
        <p:txBody>
          <a:bodyPr lIns="0" tIns="0" rIns="0" bIns="0" rtlCol="0" anchor="b" anchorCtr="0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 dirty="0"/>
              <a:t>НАЖМИТЕ, ЧТОБЫ ИЗМЕНИТЬ ОБРАЗЕЦ ЗАГОЛОВКА</a:t>
            </a:r>
          </a:p>
        </p:txBody>
      </p:sp>
      <p:sp>
        <p:nvSpPr>
          <p:cNvPr id="12" name="Рисунок 13">
            <a:extLst>
              <a:ext uri="{FF2B5EF4-FFF2-40B4-BE49-F238E27FC236}">
                <a16:creationId xmlns:a16="http://schemas.microsoft.com/office/drawing/2014/main" id="{EE15F6C3-281B-4328-BDB8-4C898228A1B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024423" y="774398"/>
            <a:ext cx="2331720" cy="539496"/>
          </a:xfrm>
          <a:ln>
            <a:noFill/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3" name="Текст 2">
            <a:extLst>
              <a:ext uri="{FF2B5EF4-FFF2-40B4-BE49-F238E27FC236}">
                <a16:creationId xmlns:a16="http://schemas.microsoft.com/office/drawing/2014/main" id="{BEB1C6EE-FA97-4634-A102-9B45058E9E2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107591" y="3203259"/>
            <a:ext cx="5223672" cy="2880344"/>
          </a:xfrm>
        </p:spPr>
        <p:txBody>
          <a:bodyPr lIns="0" tIns="0" rIns="0" bIns="0" rtlCol="0" anchor="t" anchorCtr="0">
            <a:normAutofit/>
          </a:bodyPr>
          <a:lstStyle>
            <a:lvl1pPr marL="216000" indent="-216000">
              <a:spcBef>
                <a:spcPts val="6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 b="0" i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09142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значков и содержим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69B2652-8511-4839-BEE4-52E3C2B884D9}"/>
              </a:ext>
            </a:extLst>
          </p:cNvPr>
          <p:cNvSpPr/>
          <p:nvPr userDrawn="1"/>
        </p:nvSpPr>
        <p:spPr>
          <a:xfrm>
            <a:off x="11352213" y="6246908"/>
            <a:ext cx="839787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9" name="Текст 2">
            <a:extLst>
              <a:ext uri="{FF2B5EF4-FFF2-40B4-BE49-F238E27FC236}">
                <a16:creationId xmlns:a16="http://schemas.microsoft.com/office/drawing/2014/main" id="{F947FF51-80C5-433A-A515-4334E29588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2258" y="3721639"/>
            <a:ext cx="4405067" cy="539496"/>
          </a:xfrm>
        </p:spPr>
        <p:txBody>
          <a:bodyPr lIns="0" tIns="0" rIns="0" bIns="0" rtlCol="0" anchor="b">
            <a:normAutofit/>
          </a:bodyPr>
          <a:lstStyle>
            <a:lvl1pPr marL="0" indent="0">
              <a:buNone/>
              <a:defRPr sz="1800" b="1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id="{1F5FB13D-D6DC-4762-A443-A1E33781FA69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284490" y="1648384"/>
            <a:ext cx="4955429" cy="386922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bg2"/>
              </a:buClr>
              <a:buFont typeface="Wingdings" panose="05000000000000000000" pitchFamily="2" charset="2"/>
              <a:buNone/>
              <a:defRPr sz="1400" b="0" i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58EFAFB9-41FD-471B-8C26-B5481B74C3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1985383"/>
            <a:ext cx="4422014" cy="1325563"/>
          </a:xfrm>
        </p:spPr>
        <p:txBody>
          <a:bodyPr lIns="0" tIns="0" rIns="0" bIns="0" rtlCol="0" anchor="b" anchorCtr="0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 dirty="0"/>
              <a:t>НАЖМИТЕ, ЧТОБЫ ИЗМЕНИТЬ ОБРАЗЕЦ ЗАГОЛОВКА</a:t>
            </a:r>
          </a:p>
        </p:txBody>
      </p:sp>
      <p:sp>
        <p:nvSpPr>
          <p:cNvPr id="12" name="Рисунок 13">
            <a:extLst>
              <a:ext uri="{FF2B5EF4-FFF2-40B4-BE49-F238E27FC236}">
                <a16:creationId xmlns:a16="http://schemas.microsoft.com/office/drawing/2014/main" id="{EE15F6C3-281B-4328-BDB8-4C898228A1B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9788" y="774398"/>
            <a:ext cx="2331720" cy="539496"/>
          </a:xfrm>
          <a:ln>
            <a:noFill/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3" name="Рисунок 7">
            <a:extLst>
              <a:ext uri="{FF2B5EF4-FFF2-40B4-BE49-F238E27FC236}">
                <a16:creationId xmlns:a16="http://schemas.microsoft.com/office/drawing/2014/main" id="{BDF13B40-70E6-4C5A-858B-DC39631DE0F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295403" y="1303786"/>
            <a:ext cx="731520" cy="731520"/>
          </a:xfrm>
        </p:spPr>
        <p:txBody>
          <a:bodyPr lIns="0" tIns="0" rIns="0" bIns="0" rtlCol="0" anchor="ctr" anchorCtr="0">
            <a:noAutofit/>
          </a:bodyPr>
          <a:lstStyle>
            <a:lvl1pPr marL="0" indent="0" algn="ctr">
              <a:buNone/>
              <a:defRPr sz="4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4" name="Рисунок 7">
            <a:extLst>
              <a:ext uri="{FF2B5EF4-FFF2-40B4-BE49-F238E27FC236}">
                <a16:creationId xmlns:a16="http://schemas.microsoft.com/office/drawing/2014/main" id="{0AFA18C9-04D0-44DF-808A-2C34FCE9E7D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295403" y="4838737"/>
            <a:ext cx="731520" cy="731520"/>
          </a:xfrm>
        </p:spPr>
        <p:txBody>
          <a:bodyPr lIns="0" tIns="0" rIns="0" bIns="0" rtlCol="0" anchor="ctr" anchorCtr="0">
            <a:noAutofit/>
          </a:bodyPr>
          <a:lstStyle>
            <a:lvl1pPr marL="0" indent="0" algn="ctr">
              <a:buNone/>
              <a:defRPr sz="4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5" name="Рисунок 7">
            <a:extLst>
              <a:ext uri="{FF2B5EF4-FFF2-40B4-BE49-F238E27FC236}">
                <a16:creationId xmlns:a16="http://schemas.microsoft.com/office/drawing/2014/main" id="{6588C383-1FFC-421F-B64D-C20A8FF1D91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295403" y="3660420"/>
            <a:ext cx="731520" cy="731520"/>
          </a:xfrm>
        </p:spPr>
        <p:txBody>
          <a:bodyPr lIns="0" tIns="0" rIns="0" bIns="0" rtlCol="0" anchor="ctr" anchorCtr="0">
            <a:noAutofit/>
          </a:bodyPr>
          <a:lstStyle>
            <a:lvl1pPr marL="0" indent="0" algn="ctr">
              <a:buNone/>
              <a:defRPr sz="4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6" name="Рисунок 7">
            <a:extLst>
              <a:ext uri="{FF2B5EF4-FFF2-40B4-BE49-F238E27FC236}">
                <a16:creationId xmlns:a16="http://schemas.microsoft.com/office/drawing/2014/main" id="{41C4D3D8-E6E7-4E66-B661-6F7F594B2B8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295403" y="2482103"/>
            <a:ext cx="731520" cy="731520"/>
          </a:xfrm>
        </p:spPr>
        <p:txBody>
          <a:bodyPr lIns="0" tIns="0" rIns="0" bIns="0" rtlCol="0" anchor="ctr" anchorCtr="0">
            <a:noAutofit/>
          </a:bodyPr>
          <a:lstStyle>
            <a:lvl1pPr marL="0" indent="0" algn="ctr">
              <a:buNone/>
              <a:defRPr sz="4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7" name="Текст 2">
            <a:extLst>
              <a:ext uri="{FF2B5EF4-FFF2-40B4-BE49-F238E27FC236}">
                <a16:creationId xmlns:a16="http://schemas.microsoft.com/office/drawing/2014/main" id="{F0D239C0-D332-4295-B0D2-EE7E153AEF85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6284490" y="1026327"/>
            <a:ext cx="4955429" cy="539496"/>
          </a:xfrm>
        </p:spPr>
        <p:txBody>
          <a:bodyPr lIns="0" tIns="0" rIns="0" bIns="0" rtlCol="0" anchor="b">
            <a:normAutofit/>
          </a:bodyPr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8" name="Текст 2">
            <a:extLst>
              <a:ext uri="{FF2B5EF4-FFF2-40B4-BE49-F238E27FC236}">
                <a16:creationId xmlns:a16="http://schemas.microsoft.com/office/drawing/2014/main" id="{3F24AAA0-C33F-4C49-B5BA-CCA4DF164082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6284490" y="5186182"/>
            <a:ext cx="4955429" cy="386922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bg2"/>
              </a:buClr>
              <a:buFont typeface="Wingdings" panose="05000000000000000000" pitchFamily="2" charset="2"/>
              <a:buNone/>
              <a:defRPr sz="1400" b="0" i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9" name="Текст 2">
            <a:extLst>
              <a:ext uri="{FF2B5EF4-FFF2-40B4-BE49-F238E27FC236}">
                <a16:creationId xmlns:a16="http://schemas.microsoft.com/office/drawing/2014/main" id="{F15EA430-9504-4CC7-90B9-8BAC49418BCE}"/>
              </a:ext>
            </a:extLst>
          </p:cNvPr>
          <p:cNvSpPr>
            <a:spLocks noGrp="1"/>
          </p:cNvSpPr>
          <p:nvPr>
            <p:ph type="body" idx="23"/>
          </p:nvPr>
        </p:nvSpPr>
        <p:spPr>
          <a:xfrm>
            <a:off x="6284490" y="4564125"/>
            <a:ext cx="4955429" cy="539496"/>
          </a:xfrm>
        </p:spPr>
        <p:txBody>
          <a:bodyPr lIns="0" tIns="0" rIns="0" bIns="0" rtlCol="0" anchor="b">
            <a:normAutofit/>
          </a:bodyPr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0" name="Текст 2">
            <a:extLst>
              <a:ext uri="{FF2B5EF4-FFF2-40B4-BE49-F238E27FC236}">
                <a16:creationId xmlns:a16="http://schemas.microsoft.com/office/drawing/2014/main" id="{2452F643-0A90-42B8-A436-966F84D9136B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6284490" y="4006916"/>
            <a:ext cx="4955429" cy="386922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bg2"/>
              </a:buClr>
              <a:buFont typeface="Wingdings" panose="05000000000000000000" pitchFamily="2" charset="2"/>
              <a:buNone/>
              <a:defRPr sz="1400" b="0" i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1" name="Текст 2">
            <a:extLst>
              <a:ext uri="{FF2B5EF4-FFF2-40B4-BE49-F238E27FC236}">
                <a16:creationId xmlns:a16="http://schemas.microsoft.com/office/drawing/2014/main" id="{08A7C240-D1B7-4005-B9AF-81E3B026A242}"/>
              </a:ext>
            </a:extLst>
          </p:cNvPr>
          <p:cNvSpPr>
            <a:spLocks noGrp="1"/>
          </p:cNvSpPr>
          <p:nvPr>
            <p:ph type="body" idx="25"/>
          </p:nvPr>
        </p:nvSpPr>
        <p:spPr>
          <a:xfrm>
            <a:off x="6284490" y="3384859"/>
            <a:ext cx="4955429" cy="539496"/>
          </a:xfrm>
        </p:spPr>
        <p:txBody>
          <a:bodyPr lIns="0" tIns="0" rIns="0" bIns="0" rtlCol="0" anchor="b">
            <a:normAutofit/>
          </a:bodyPr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2" name="Текст 2">
            <a:extLst>
              <a:ext uri="{FF2B5EF4-FFF2-40B4-BE49-F238E27FC236}">
                <a16:creationId xmlns:a16="http://schemas.microsoft.com/office/drawing/2014/main" id="{6E6F2B4F-B958-4180-9985-068471C0E34E}"/>
              </a:ext>
            </a:extLst>
          </p:cNvPr>
          <p:cNvSpPr>
            <a:spLocks noGrp="1"/>
          </p:cNvSpPr>
          <p:nvPr>
            <p:ph type="body" idx="26"/>
          </p:nvPr>
        </p:nvSpPr>
        <p:spPr>
          <a:xfrm>
            <a:off x="6284490" y="2827650"/>
            <a:ext cx="4955429" cy="386922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bg2"/>
              </a:buClr>
              <a:buFont typeface="Wingdings" panose="05000000000000000000" pitchFamily="2" charset="2"/>
              <a:buNone/>
              <a:defRPr sz="1400" b="0" i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3" name="Текст 2">
            <a:extLst>
              <a:ext uri="{FF2B5EF4-FFF2-40B4-BE49-F238E27FC236}">
                <a16:creationId xmlns:a16="http://schemas.microsoft.com/office/drawing/2014/main" id="{09A84110-1CE1-45A4-BFE9-E44A4D9F4FF5}"/>
              </a:ext>
            </a:extLst>
          </p:cNvPr>
          <p:cNvSpPr>
            <a:spLocks noGrp="1"/>
          </p:cNvSpPr>
          <p:nvPr>
            <p:ph type="body" idx="27"/>
          </p:nvPr>
        </p:nvSpPr>
        <p:spPr>
          <a:xfrm>
            <a:off x="6284490" y="2205593"/>
            <a:ext cx="4955429" cy="539496"/>
          </a:xfrm>
        </p:spPr>
        <p:txBody>
          <a:bodyPr lIns="0" tIns="0" rIns="0" bIns="0" rtlCol="0" anchor="b">
            <a:normAutofit/>
          </a:bodyPr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4" name="Прямоугольник 13" descr="Прямоугольная фигура">
            <a:extLst>
              <a:ext uri="{FF2B5EF4-FFF2-40B4-BE49-F238E27FC236}">
                <a16:creationId xmlns:a16="http://schemas.microsoft.com/office/drawing/2014/main" id="{4553F3B7-CCC3-488E-B551-867E00CF0DB6}"/>
              </a:ext>
            </a:extLst>
          </p:cNvPr>
          <p:cNvSpPr/>
          <p:nvPr userDrawn="1"/>
        </p:nvSpPr>
        <p:spPr>
          <a:xfrm>
            <a:off x="0" y="3442217"/>
            <a:ext cx="3096000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268747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компьютера и содержим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 descr="Прямоугольная фигура">
            <a:extLst>
              <a:ext uri="{FF2B5EF4-FFF2-40B4-BE49-F238E27FC236}">
                <a16:creationId xmlns:a16="http://schemas.microsoft.com/office/drawing/2014/main" id="{0348B992-DA91-41CC-A9C7-B1E6405BB768}"/>
              </a:ext>
            </a:extLst>
          </p:cNvPr>
          <p:cNvSpPr/>
          <p:nvPr userDrawn="1"/>
        </p:nvSpPr>
        <p:spPr>
          <a:xfrm>
            <a:off x="1" y="3120256"/>
            <a:ext cx="9223966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64" y="871857"/>
            <a:ext cx="5076191" cy="5114286"/>
          </a:xfrm>
          <a:prstGeom prst="rect">
            <a:avLst/>
          </a:prstGeom>
        </p:spPr>
      </p:pic>
      <p:sp>
        <p:nvSpPr>
          <p:cNvPr id="3" name="Дата 2">
            <a:extLst>
              <a:ext uri="{FF2B5EF4-FFF2-40B4-BE49-F238E27FC236}">
                <a16:creationId xmlns:a16="http://schemas.microsoft.com/office/drawing/2014/main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69B2652-8511-4839-BEE4-52E3C2B884D9}"/>
              </a:ext>
            </a:extLst>
          </p:cNvPr>
          <p:cNvSpPr/>
          <p:nvPr userDrawn="1"/>
        </p:nvSpPr>
        <p:spPr>
          <a:xfrm>
            <a:off x="11352213" y="6246908"/>
            <a:ext cx="839787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17D975D9-06B9-4C78-AD70-6CDDD65987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8722" y="1656048"/>
            <a:ext cx="4405067" cy="1325563"/>
          </a:xfrm>
        </p:spPr>
        <p:txBody>
          <a:bodyPr lIns="0" tIns="0" rIns="0" bIns="0" rtlCol="0" anchor="b" anchorCtr="0">
            <a:normAutofit/>
          </a:bodyPr>
          <a:lstStyle>
            <a:lvl1pPr>
              <a:defRPr sz="3600" b="1"/>
            </a:lvl1pPr>
          </a:lstStyle>
          <a:p>
            <a:pPr rtl="0"/>
            <a:r>
              <a:rPr lang="ru-RU" noProof="0" dirty="0"/>
              <a:t>НАЖМИТЕ, ЧТОБЫ ИЗМЕНИТЬ ОБРАЗЕЦ ЗАГОЛОВКА</a:t>
            </a:r>
          </a:p>
        </p:txBody>
      </p:sp>
      <p:sp>
        <p:nvSpPr>
          <p:cNvPr id="20" name="Текст 2">
            <a:extLst>
              <a:ext uri="{FF2B5EF4-FFF2-40B4-BE49-F238E27FC236}">
                <a16:creationId xmlns:a16="http://schemas.microsoft.com/office/drawing/2014/main" id="{F8424E24-3E04-4F28-8CE4-6A20781987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8722" y="3495781"/>
            <a:ext cx="4412151" cy="539496"/>
          </a:xfrm>
        </p:spPr>
        <p:txBody>
          <a:bodyPr lIns="0" tIns="0" rIns="0" bIns="0" rtlCol="0" anchor="b" anchorCtr="0">
            <a:normAutofit/>
          </a:bodyPr>
          <a:lstStyle>
            <a:lvl1pPr marL="0" indent="0">
              <a:buNone/>
              <a:defRPr sz="1800" b="1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1" name="Текст 2">
            <a:extLst>
              <a:ext uri="{FF2B5EF4-FFF2-40B4-BE49-F238E27FC236}">
                <a16:creationId xmlns:a16="http://schemas.microsoft.com/office/drawing/2014/main" id="{5AA4AD4A-8E8A-4E95-9E11-6FE9B001838A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942680" y="4179662"/>
            <a:ext cx="4405066" cy="1159884"/>
          </a:xfrm>
        </p:spPr>
        <p:txBody>
          <a:bodyPr lIns="0" tIns="0" rIns="0" bIns="0" rtlCol="0" anchor="t" anchorCtr="0">
            <a:normAutofit/>
          </a:bodyPr>
          <a:lstStyle>
            <a:lvl1pPr marL="216000" indent="-21600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b="0" i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2" name="Рисунок 7">
            <a:extLst>
              <a:ext uri="{FF2B5EF4-FFF2-40B4-BE49-F238E27FC236}">
                <a16:creationId xmlns:a16="http://schemas.microsoft.com/office/drawing/2014/main" id="{D8E759F5-A035-4785-8820-32AD1B0FD02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84270" y="1243173"/>
            <a:ext cx="4387066" cy="2427874"/>
          </a:xfrm>
        </p:spPr>
        <p:txBody>
          <a:bodyPr lIns="0" tIns="0" rIns="0" bIns="0" rtlCol="0" anchor="ctr" anchorCtr="0">
            <a:noAutofit/>
          </a:bodyPr>
          <a:lstStyle>
            <a:lvl1pPr marL="0" indent="0" algn="ctr">
              <a:buNone/>
              <a:defRPr sz="18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3" name="Рисунок 13">
            <a:extLst>
              <a:ext uri="{FF2B5EF4-FFF2-40B4-BE49-F238E27FC236}">
                <a16:creationId xmlns:a16="http://schemas.microsoft.com/office/drawing/2014/main" id="{027A9CD4-070D-43A3-88C7-FA9F42DA277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013409" y="774398"/>
            <a:ext cx="2331720" cy="539496"/>
          </a:xfrm>
          <a:ln>
            <a:noFill/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779381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изображения и заголо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252D122-994D-483A-BEAE-EB42A0E0961E}"/>
              </a:ext>
            </a:extLst>
          </p:cNvPr>
          <p:cNvSpPr/>
          <p:nvPr userDrawn="1"/>
        </p:nvSpPr>
        <p:spPr>
          <a:xfrm>
            <a:off x="3919728" y="-1"/>
            <a:ext cx="4352400" cy="181946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3" name="Рисунок 7">
            <a:extLst>
              <a:ext uri="{FF2B5EF4-FFF2-40B4-BE49-F238E27FC236}">
                <a16:creationId xmlns:a16="http://schemas.microsoft.com/office/drawing/2014/main" id="{BDF13B40-70E6-4C5A-858B-DC39631DE0F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2299716"/>
            <a:ext cx="11352213" cy="3758184"/>
          </a:xfrm>
        </p:spPr>
        <p:txBody>
          <a:bodyPr tIns="756000" rIns="72000" rtlCol="0" anchor="ctr" anchorCtr="0">
            <a:normAutofit/>
          </a:bodyPr>
          <a:lstStyle>
            <a:lvl1pPr marL="0" indent="0" algn="ctr">
              <a:buNone/>
              <a:defRPr sz="18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69B2652-8511-4839-BEE4-52E3C2B884D9}"/>
              </a:ext>
            </a:extLst>
          </p:cNvPr>
          <p:cNvSpPr/>
          <p:nvPr userDrawn="1"/>
        </p:nvSpPr>
        <p:spPr>
          <a:xfrm>
            <a:off x="11352213" y="6246908"/>
            <a:ext cx="839787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58EFAFB9-41FD-471B-8C26-B5481B74C3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19728" y="0"/>
            <a:ext cx="4352544" cy="1737360"/>
          </a:xfrm>
          <a:noFill/>
        </p:spPr>
        <p:txBody>
          <a:bodyPr lIns="0" tIns="180000" rIns="0" bIns="0" rtlCol="0" anchor="ctr" anchorCtr="0">
            <a:noAutofit/>
          </a:bodyPr>
          <a:lstStyle>
            <a:lvl1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200" b="1" kern="1200" dirty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 dirty="0"/>
              <a:t>НАЖМИТЕ, ЧТОБЫ ИЗМЕНИТЬ ОБРАЗЕЦ ЗАГОЛОВКА</a:t>
            </a:r>
          </a:p>
        </p:txBody>
      </p:sp>
      <p:sp>
        <p:nvSpPr>
          <p:cNvPr id="12" name="Рисунок 13">
            <a:extLst>
              <a:ext uri="{FF2B5EF4-FFF2-40B4-BE49-F238E27FC236}">
                <a16:creationId xmlns:a16="http://schemas.microsoft.com/office/drawing/2014/main" id="{EE15F6C3-281B-4328-BDB8-4C898228A1B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9788" y="774398"/>
            <a:ext cx="2331720" cy="539496"/>
          </a:xfrm>
          <a:ln>
            <a:noFill/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2685A6CA-852E-4D31-8861-0347B4869D8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919728" y="1732572"/>
            <a:ext cx="4352400" cy="1404000"/>
          </a:xfrm>
          <a:solidFill>
            <a:schemeClr val="tx1"/>
          </a:solidFill>
        </p:spPr>
        <p:txBody>
          <a:bodyPr lIns="180000" tIns="360000" rIns="180000" bIns="0" rtlCol="0">
            <a:normAutofit/>
          </a:bodyPr>
          <a:lstStyle>
            <a:lvl1pPr marL="0" indent="0" algn="ctr">
              <a:buNone/>
              <a:defRPr sz="1800" b="1" i="0">
                <a:solidFill>
                  <a:schemeClr val="bg1"/>
                </a:solidFill>
              </a:defRPr>
            </a:lvl1pPr>
            <a:lvl2pPr marL="457200" indent="0">
              <a:buNone/>
              <a:defRPr i="1">
                <a:solidFill>
                  <a:schemeClr val="bg1"/>
                </a:solidFill>
              </a:defRPr>
            </a:lvl2pPr>
            <a:lvl3pPr>
              <a:defRPr i="1">
                <a:solidFill>
                  <a:schemeClr val="bg1"/>
                </a:solidFill>
              </a:defRPr>
            </a:lvl3pPr>
            <a:lvl4pPr>
              <a:defRPr i="1">
                <a:solidFill>
                  <a:schemeClr val="bg1"/>
                </a:solidFill>
              </a:defRPr>
            </a:lvl4pPr>
            <a:lvl5pPr>
              <a:defRPr i="1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0" name="Прямоугольник 23" descr="Прямоугольная фигура">
            <a:extLst>
              <a:ext uri="{FF2B5EF4-FFF2-40B4-BE49-F238E27FC236}">
                <a16:creationId xmlns:a16="http://schemas.microsoft.com/office/drawing/2014/main" id="{A5229D97-30B4-42B0-8D6E-5BE4A017D8F7}"/>
              </a:ext>
            </a:extLst>
          </p:cNvPr>
          <p:cNvSpPr/>
          <p:nvPr userDrawn="1"/>
        </p:nvSpPr>
        <p:spPr>
          <a:xfrm>
            <a:off x="4289100" y="1528090"/>
            <a:ext cx="7920000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363445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трех блоков с объек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id="{221790C1-778D-449B-9C8D-C9FC1B3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FFF8FD5-F70C-4F63-B90E-47DD23F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0E5E539-C700-4989-957A-EA3BAAC4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69B2652-8511-4839-BEE4-52E3C2B884D9}"/>
              </a:ext>
            </a:extLst>
          </p:cNvPr>
          <p:cNvSpPr/>
          <p:nvPr userDrawn="1"/>
        </p:nvSpPr>
        <p:spPr>
          <a:xfrm>
            <a:off x="11352213" y="6246908"/>
            <a:ext cx="839787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9" name="Текст 2">
            <a:extLst>
              <a:ext uri="{FF2B5EF4-FFF2-40B4-BE49-F238E27FC236}">
                <a16:creationId xmlns:a16="http://schemas.microsoft.com/office/drawing/2014/main" id="{F947FF51-80C5-433A-A515-4334E29588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2258" y="1740127"/>
            <a:ext cx="7800832" cy="939606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buNone/>
              <a:defRPr sz="1800" b="1" i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id="{1F5FB13D-D6DC-4762-A443-A1E33781FA69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216020" y="4552664"/>
            <a:ext cx="2926080" cy="1135351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bg2"/>
              </a:buClr>
              <a:buFont typeface="Wingdings" panose="05000000000000000000" pitchFamily="2" charset="2"/>
              <a:buNone/>
              <a:defRPr sz="1400" b="0" i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58EFAFB9-41FD-471B-8C26-B5481B74C3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617258"/>
            <a:ext cx="7800832" cy="594132"/>
          </a:xfrm>
        </p:spPr>
        <p:txBody>
          <a:bodyPr lIns="0" tIns="0" rIns="0" bIns="0" rtlCol="0" anchor="b" anchorCtr="0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 dirty="0"/>
              <a:t>НАЖМИТЕ, ЧТОБЫ ИЗМЕНИТЬ ОБРАЗЕЦ ЗАГОЛОВКА</a:t>
            </a:r>
          </a:p>
        </p:txBody>
      </p:sp>
      <p:sp>
        <p:nvSpPr>
          <p:cNvPr id="17" name="Текст 2">
            <a:extLst>
              <a:ext uri="{FF2B5EF4-FFF2-40B4-BE49-F238E27FC236}">
                <a16:creationId xmlns:a16="http://schemas.microsoft.com/office/drawing/2014/main" id="{F0D239C0-D332-4295-B0D2-EE7E153AEF85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1216020" y="4002722"/>
            <a:ext cx="2926080" cy="467382"/>
          </a:xfrm>
        </p:spPr>
        <p:txBody>
          <a:bodyPr lIns="0" tIns="0" rIns="0" bIns="0" rtlCol="0" anchor="b">
            <a:normAutofit/>
          </a:bodyPr>
          <a:lstStyle>
            <a:lvl1pPr marL="0" indent="0">
              <a:buNone/>
              <a:defRPr sz="2200" b="1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Название категории</a:t>
            </a:r>
          </a:p>
        </p:txBody>
      </p:sp>
      <p:sp>
        <p:nvSpPr>
          <p:cNvPr id="24" name="Рисунок 13">
            <a:extLst>
              <a:ext uri="{FF2B5EF4-FFF2-40B4-BE49-F238E27FC236}">
                <a16:creationId xmlns:a16="http://schemas.microsoft.com/office/drawing/2014/main" id="{6CFA9DC2-8816-4504-9E78-0D6A51A4ABB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013409" y="774398"/>
            <a:ext cx="2331720" cy="539496"/>
          </a:xfrm>
          <a:ln>
            <a:noFill/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2C9DB526-D20B-406D-B9C4-1B2FE492237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2258" y="2780485"/>
            <a:ext cx="1188720" cy="1188720"/>
          </a:xfrm>
          <a:solidFill>
            <a:schemeClr val="bg2">
              <a:alpha val="50000"/>
            </a:schemeClr>
          </a:solidFill>
        </p:spPr>
        <p:txBody>
          <a:bodyPr lIns="0" tIns="0" rIns="0" bIns="0" rtlCol="0" anchor="ctr" anchorCtr="0">
            <a:normAutofit/>
          </a:bodyPr>
          <a:lstStyle>
            <a:lvl1pPr marL="0" indent="0" algn="ctr">
              <a:buNone/>
              <a:defRPr sz="7000" b="1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ru-RU" noProof="0" dirty="0"/>
              <a:t>1</a:t>
            </a:r>
          </a:p>
        </p:txBody>
      </p:sp>
      <p:sp>
        <p:nvSpPr>
          <p:cNvPr id="25" name="Текст 2">
            <a:extLst>
              <a:ext uri="{FF2B5EF4-FFF2-40B4-BE49-F238E27FC236}">
                <a16:creationId xmlns:a16="http://schemas.microsoft.com/office/drawing/2014/main" id="{76963D45-FFEE-47B2-BF3C-EF83D09DA715}"/>
              </a:ext>
            </a:extLst>
          </p:cNvPr>
          <p:cNvSpPr>
            <a:spLocks noGrp="1"/>
          </p:cNvSpPr>
          <p:nvPr>
            <p:ph type="body" idx="29"/>
          </p:nvPr>
        </p:nvSpPr>
        <p:spPr>
          <a:xfrm>
            <a:off x="4834375" y="4552664"/>
            <a:ext cx="2926080" cy="1135351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bg2"/>
              </a:buClr>
              <a:buFont typeface="Wingdings" panose="05000000000000000000" pitchFamily="2" charset="2"/>
              <a:buNone/>
              <a:defRPr sz="1400" b="0" i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6" name="Текст 2">
            <a:extLst>
              <a:ext uri="{FF2B5EF4-FFF2-40B4-BE49-F238E27FC236}">
                <a16:creationId xmlns:a16="http://schemas.microsoft.com/office/drawing/2014/main" id="{F0C6A052-44FB-4766-A715-5F60A7AEF0AD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4834375" y="4002722"/>
            <a:ext cx="2926080" cy="467382"/>
          </a:xfrm>
        </p:spPr>
        <p:txBody>
          <a:bodyPr lIns="0" tIns="0" rIns="0" bIns="0" rtlCol="0" anchor="b">
            <a:normAutofit/>
          </a:bodyPr>
          <a:lstStyle>
            <a:lvl1pPr marL="0" indent="0">
              <a:buNone/>
              <a:defRPr sz="2200" b="1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Название категории</a:t>
            </a:r>
          </a:p>
        </p:txBody>
      </p:sp>
      <p:sp>
        <p:nvSpPr>
          <p:cNvPr id="27" name="Текст 7">
            <a:extLst>
              <a:ext uri="{FF2B5EF4-FFF2-40B4-BE49-F238E27FC236}">
                <a16:creationId xmlns:a16="http://schemas.microsoft.com/office/drawing/2014/main" id="{26217025-86DB-4E40-9AE4-98C2F14CA8D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480613" y="2780485"/>
            <a:ext cx="1188720" cy="1188720"/>
          </a:xfrm>
          <a:solidFill>
            <a:schemeClr val="bg2">
              <a:alpha val="50000"/>
            </a:schemeClr>
          </a:solidFill>
        </p:spPr>
        <p:txBody>
          <a:bodyPr lIns="0" tIns="0" rIns="0" bIns="0" rtlCol="0" anchor="ctr" anchorCtr="0">
            <a:normAutofit/>
          </a:bodyPr>
          <a:lstStyle>
            <a:lvl1pPr marL="0" indent="0" algn="ctr">
              <a:buNone/>
              <a:defRPr sz="7000" b="1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ru-RU" noProof="0" dirty="0"/>
              <a:t>2</a:t>
            </a:r>
          </a:p>
        </p:txBody>
      </p:sp>
      <p:sp>
        <p:nvSpPr>
          <p:cNvPr id="28" name="Текст 2">
            <a:extLst>
              <a:ext uri="{FF2B5EF4-FFF2-40B4-BE49-F238E27FC236}">
                <a16:creationId xmlns:a16="http://schemas.microsoft.com/office/drawing/2014/main" id="{5CDA6EA2-A642-4AE3-88FA-F776A7BE3CA8}"/>
              </a:ext>
            </a:extLst>
          </p:cNvPr>
          <p:cNvSpPr>
            <a:spLocks noGrp="1"/>
          </p:cNvSpPr>
          <p:nvPr>
            <p:ph type="body" idx="32"/>
          </p:nvPr>
        </p:nvSpPr>
        <p:spPr>
          <a:xfrm>
            <a:off x="8452731" y="4552664"/>
            <a:ext cx="2926080" cy="1135351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bg2"/>
              </a:buClr>
              <a:buFont typeface="Wingdings" panose="05000000000000000000" pitchFamily="2" charset="2"/>
              <a:buNone/>
              <a:defRPr sz="1400" b="0" i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9" name="Текст 2">
            <a:extLst>
              <a:ext uri="{FF2B5EF4-FFF2-40B4-BE49-F238E27FC236}">
                <a16:creationId xmlns:a16="http://schemas.microsoft.com/office/drawing/2014/main" id="{FCF657BA-97D6-465F-8436-31FB0B884C8B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8452731" y="4002722"/>
            <a:ext cx="2926080" cy="467382"/>
          </a:xfrm>
        </p:spPr>
        <p:txBody>
          <a:bodyPr lIns="0" tIns="0" rIns="0" bIns="0" rtlCol="0" anchor="b">
            <a:normAutofit/>
          </a:bodyPr>
          <a:lstStyle>
            <a:lvl1pPr marL="0" indent="0">
              <a:buNone/>
              <a:defRPr sz="2200" b="1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Название категории</a:t>
            </a:r>
          </a:p>
        </p:txBody>
      </p:sp>
      <p:sp>
        <p:nvSpPr>
          <p:cNvPr id="30" name="Текст 7">
            <a:extLst>
              <a:ext uri="{FF2B5EF4-FFF2-40B4-BE49-F238E27FC236}">
                <a16:creationId xmlns:a16="http://schemas.microsoft.com/office/drawing/2014/main" id="{CBAA4180-32A5-4A82-BFBA-8673723FAAE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098969" y="2780485"/>
            <a:ext cx="1188720" cy="1188720"/>
          </a:xfrm>
          <a:solidFill>
            <a:schemeClr val="bg2">
              <a:alpha val="50000"/>
            </a:schemeClr>
          </a:solidFill>
        </p:spPr>
        <p:txBody>
          <a:bodyPr lIns="0" tIns="0" rIns="0" bIns="0" rtlCol="0" anchor="ctr" anchorCtr="0">
            <a:normAutofit/>
          </a:bodyPr>
          <a:lstStyle>
            <a:lvl1pPr marL="0" indent="0" algn="ctr">
              <a:buNone/>
              <a:defRPr sz="7000" b="1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ru-RU" noProof="0" dirty="0"/>
              <a:t>3</a:t>
            </a:r>
          </a:p>
        </p:txBody>
      </p:sp>
      <p:sp>
        <p:nvSpPr>
          <p:cNvPr id="18" name="Прямоугольник 16" descr="Прямоугольная фигура">
            <a:extLst>
              <a:ext uri="{FF2B5EF4-FFF2-40B4-BE49-F238E27FC236}">
                <a16:creationId xmlns:a16="http://schemas.microsoft.com/office/drawing/2014/main" id="{8F2E6E6B-AE50-42CD-844F-3408DB11EFCE}"/>
              </a:ext>
            </a:extLst>
          </p:cNvPr>
          <p:cNvSpPr/>
          <p:nvPr userDrawn="1"/>
        </p:nvSpPr>
        <p:spPr>
          <a:xfrm>
            <a:off x="0" y="1380173"/>
            <a:ext cx="5005520" cy="201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662524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929453-E4C7-46CA-BEF5-0E2A92C8E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b="1" noProof="0" dirty="0"/>
              <a:t>НАЖМИТЕ, ЧТОБЫ ИЗМЕНИТЬ ОБРАЗЕЦ ЗАГОЛОВКА</a:t>
            </a:r>
            <a:endParaRPr lang="ru-RU" noProof="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92ADBBF-AAD4-4971-A7E7-A5D5720D42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117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DB9995-22AA-4982-8BC6-63933E69EE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095571"/>
            <a:ext cx="2743200" cy="22597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 i="0">
                <a:solidFill>
                  <a:schemeClr val="tx2"/>
                </a:solidFill>
              </a:defRPr>
            </a:lvl1pPr>
          </a:lstStyle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7B33D2-B564-49D1-84C1-0C8A19C2E6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9788" y="6336289"/>
            <a:ext cx="2741612" cy="22596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 i="0">
                <a:solidFill>
                  <a:schemeClr val="tx2"/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594BD2-D6A7-476C-B277-0BD3FFADCD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7100" y="6262758"/>
            <a:ext cx="266700" cy="22596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000" b="1" i="0">
                <a:solidFill>
                  <a:srgbClr val="006F83"/>
                </a:solidFill>
              </a:defRPr>
            </a:lvl1pPr>
          </a:lstStyle>
          <a:p>
            <a:pPr rtl="0"/>
            <a:fld id="{D9BB3731-526F-4638-85F8-715D717FFC12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804363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4" r:id="rId3"/>
    <p:sldLayoutId id="2147483661" r:id="rId4"/>
    <p:sldLayoutId id="2147483660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0" r:id="rId14"/>
    <p:sldLayoutId id="2147483671" r:id="rId15"/>
    <p:sldLayoutId id="2147483672" r:id="rId16"/>
    <p:sldLayoutId id="2147483673" r:id="rId17"/>
    <p:sldLayoutId id="2147483674" r:id="rId18"/>
    <p:sldLayoutId id="2147483675" r:id="rId19"/>
    <p:sldLayoutId id="2147483676" r:id="rId20"/>
    <p:sldLayoutId id="2147483677" r:id="rId21"/>
    <p:sldLayoutId id="2147483678" r:id="rId22"/>
    <p:sldLayoutId id="2147483679" r:id="rId23"/>
    <p:sldLayoutId id="2147483680" r:id="rId24"/>
    <p:sldLayoutId id="2147483681" r:id="rId25"/>
    <p:sldLayoutId id="2147483682" r:id="rId26"/>
    <p:sldLayoutId id="2147483684" r:id="rId27"/>
    <p:sldLayoutId id="2147483685" r:id="rId28"/>
    <p:sldLayoutId id="2147483686" r:id="rId29"/>
    <p:sldLayoutId id="2147483689" r:id="rId30"/>
    <p:sldLayoutId id="2147483690" r:id="rId31"/>
    <p:sldLayoutId id="2147483691" r:id="rId32"/>
    <p:sldLayoutId id="2147483692" r:id="rId33"/>
    <p:sldLayoutId id="2147483687" r:id="rId34"/>
    <p:sldLayoutId id="2147483693" r:id="rId35"/>
    <p:sldLayoutId id="2147483683" r:id="rId3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bg2"/>
        </a:buClr>
        <a:buFont typeface="Wingdings" pitchFamily="2" charset="2"/>
        <a:buChar char="§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itchFamily="2" charset="2"/>
        <a:buChar char="§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itchFamily="2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55" userDrawn="1">
          <p15:clr>
            <a:srgbClr val="F26B43"/>
          </p15:clr>
        </p15:guide>
        <p15:guide id="2" pos="7151" userDrawn="1">
          <p15:clr>
            <a:srgbClr val="F26B43"/>
          </p15:clr>
        </p15:guide>
        <p15:guide id="3" pos="529" userDrawn="1">
          <p15:clr>
            <a:srgbClr val="F26B43"/>
          </p15:clr>
        </p15:guide>
        <p15:guide id="4" orient="horz" pos="3816" userDrawn="1">
          <p15:clr>
            <a:srgbClr val="F26B43"/>
          </p15:clr>
        </p15:guide>
        <p15:guide id="5" orient="horz" pos="4065" userDrawn="1">
          <p15:clr>
            <a:srgbClr val="F26B43"/>
          </p15:clr>
        </p15:guide>
        <p15:guide id="6" orient="horz" pos="482" userDrawn="1">
          <p15:clr>
            <a:srgbClr val="F26B43"/>
          </p15:clr>
        </p15:guide>
        <p15:guide id="7" pos="384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  <p15:guide id="9" pos="3318" userDrawn="1">
          <p15:clr>
            <a:srgbClr val="F26B43"/>
          </p15:clr>
        </p15:guide>
        <p15:guide id="10" pos="438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6.xml"/><Relationship Id="rId6" Type="http://schemas.openxmlformats.org/officeDocument/2006/relationships/hyperlink" Target="http://pngimg.com/download/79855" TargetMode="External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5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">
            <a:extLst>
              <a:ext uri="{FF2B5EF4-FFF2-40B4-BE49-F238E27FC236}">
                <a16:creationId xmlns:a16="http://schemas.microsoft.com/office/drawing/2014/main" id="{CDF2CC42-ED6C-48CF-B6C9-D28B128F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3464" y="577050"/>
            <a:ext cx="4005072" cy="4518733"/>
          </a:xfrm>
        </p:spPr>
        <p:txBody>
          <a:bodyPr rtlCol="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4000" dirty="0">
                <a:solidFill>
                  <a:srgbClr val="080808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</a:rPr>
              <a:t>Дизайн городского общественного транспорта и его салона в условиях пандемии</a:t>
            </a:r>
            <a:endParaRPr lang="ru-RU" sz="3900" dirty="0">
              <a:solidFill>
                <a:srgbClr val="080808"/>
              </a:solidFill>
            </a:endParaRPr>
          </a:p>
        </p:txBody>
      </p:sp>
      <p:sp>
        <p:nvSpPr>
          <p:cNvPr id="3" name="Ключевая фраза">
            <a:extLst>
              <a:ext uri="{FF2B5EF4-FFF2-40B4-BE49-F238E27FC236}">
                <a16:creationId xmlns:a16="http://schemas.microsoft.com/office/drawing/2014/main" id="{207A4895-FD99-4E27-98FF-7558F17D6AA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93464" y="5291091"/>
            <a:ext cx="4005072" cy="1566909"/>
          </a:xfrm>
        </p:spPr>
        <p:txBody>
          <a:bodyPr rtlCol="0"/>
          <a:lstStyle/>
          <a:p>
            <a:pPr rtl="0"/>
            <a:r>
              <a:rPr lang="ru-RU" sz="2000" dirty="0"/>
              <a:t>Выполнили:</a:t>
            </a:r>
          </a:p>
          <a:p>
            <a:r>
              <a:rPr lang="ru-RU" sz="2000" dirty="0"/>
              <a:t>Студенты группы ПА-65</a:t>
            </a:r>
          </a:p>
          <a:p>
            <a:pPr rtl="0"/>
            <a:r>
              <a:rPr lang="ru-RU" sz="2000" dirty="0"/>
              <a:t>Васильева А.А.</a:t>
            </a:r>
          </a:p>
          <a:p>
            <a:pPr rtl="0"/>
            <a:r>
              <a:rPr lang="ru-RU" sz="2000" dirty="0" err="1"/>
              <a:t>Ляльков</a:t>
            </a:r>
            <a:r>
              <a:rPr lang="ru-RU" sz="2000" dirty="0"/>
              <a:t> Г.В.</a:t>
            </a:r>
            <a:endParaRPr lang="ru-RU" dirty="0"/>
          </a:p>
        </p:txBody>
      </p:sp>
      <p:sp>
        <p:nvSpPr>
          <p:cNvPr id="2" name="Номер слайда">
            <a:extLst>
              <a:ext uri="{FF2B5EF4-FFF2-40B4-BE49-F238E27FC236}">
                <a16:creationId xmlns:a16="http://schemas.microsoft.com/office/drawing/2014/main" id="{8824D513-D7C2-42B7-A630-6D10C2711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71640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620D9E7-1CD2-4707-87B8-6AFCF54BF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9BB3731-526F-4638-85F8-715D717FFC12}" type="slidenum">
              <a:rPr lang="ru-RU" noProof="0" smtClean="0"/>
              <a:t>10</a:t>
            </a:fld>
            <a:endParaRPr lang="ru-RU" noProof="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A6F5907-4865-469C-ABEA-9EC9E5126BA5}"/>
              </a:ext>
            </a:extLst>
          </p:cNvPr>
          <p:cNvSpPr/>
          <p:nvPr/>
        </p:nvSpPr>
        <p:spPr>
          <a:xfrm>
            <a:off x="4325298" y="516845"/>
            <a:ext cx="35414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2913" algn="just"/>
            <a:r>
              <a:rPr lang="ru-RU" sz="2800" b="1" dirty="0">
                <a:solidFill>
                  <a:srgbClr val="080808"/>
                </a:solidFill>
              </a:rPr>
              <a:t>ЗАКЛЮЧЕНИЕ: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20485E1-C516-4A3A-B15B-F004E7C3CC5C}"/>
              </a:ext>
            </a:extLst>
          </p:cNvPr>
          <p:cNvSpPr/>
          <p:nvPr/>
        </p:nvSpPr>
        <p:spPr>
          <a:xfrm>
            <a:off x="1295399" y="1835220"/>
            <a:ext cx="949234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80808"/>
                </a:solidFill>
              </a:rPr>
              <a:t>Результатом проекта стал транспорт будущего необходимый уже в наши дни, который включает в себя всё самое важное и необходимое для общественного транспорта в городской среде с высоким уровнем заражения населения.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>
                <a:solidFill>
                  <a:srgbClr val="080808"/>
                </a:solidFill>
              </a:rPr>
              <a:t>При размещение </a:t>
            </a:r>
            <a:r>
              <a:rPr lang="ru-RU" sz="2000" dirty="0">
                <a:solidFill>
                  <a:srgbClr val="080808"/>
                </a:solidFill>
              </a:rPr>
              <a:t>пассажира в электробусе, он ограждает себя от других пассажиров защитным экраном, а также ячейка, в которой он находится, ограничена меньшим количеством людей, чем во всём </a:t>
            </a:r>
            <a:r>
              <a:rPr lang="ru-RU" sz="2000" dirty="0" err="1">
                <a:solidFill>
                  <a:srgbClr val="080808"/>
                </a:solidFill>
              </a:rPr>
              <a:t>электорбусе</a:t>
            </a:r>
            <a:r>
              <a:rPr lang="ru-RU" sz="2000" dirty="0">
                <a:solidFill>
                  <a:srgbClr val="080808"/>
                </a:solidFill>
              </a:rPr>
              <a:t> в целом. Таким образам, контакт пассажиров минимален.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80808"/>
                </a:solidFill>
              </a:rPr>
              <a:t>Каждая ячейка оснащена прибором для бесконтактной оплаты проезда, автоматическим антисептиком, системой вентиляции и кварцевой лампой, которая обеззараживает автобус на конечных пунктах путей следования.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80808"/>
                </a:solidFill>
              </a:rPr>
              <a:t>В основу данного проекта были положены принципы безопасности, автономности и универсальности транспорта. </a:t>
            </a:r>
          </a:p>
        </p:txBody>
      </p:sp>
    </p:spTree>
    <p:extLst>
      <p:ext uri="{BB962C8B-B14F-4D97-AF65-F5344CB8AC3E}">
        <p14:creationId xmlns:p14="http://schemas.microsoft.com/office/powerpoint/2010/main" val="20716384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620D9E7-1CD2-4707-87B8-6AFCF54BF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9BB3731-526F-4638-85F8-715D717FFC12}" type="slidenum">
              <a:rPr lang="ru-RU" noProof="0" smtClean="0"/>
              <a:t>11</a:t>
            </a:fld>
            <a:endParaRPr lang="ru-RU" noProof="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E146749-33A9-4D7A-A4B3-810DBA8EB6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012" y="235132"/>
            <a:ext cx="11355976" cy="638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4579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>
            <a:extLst>
              <a:ext uri="{FF2B5EF4-FFF2-40B4-BE49-F238E27FC236}">
                <a16:creationId xmlns:a16="http://schemas.microsoft.com/office/drawing/2014/main" id="{84EE85FC-ED8D-48DF-89BD-B085F917877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rtlCol="0"/>
          <a:lstStyle/>
          <a:p>
            <a:pPr rtl="0"/>
            <a:r>
              <a:rPr lang="ru-RU"/>
              <a:t>Телефон: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87D50CDE-8308-4F6D-BE73-E214E76CADE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 rtlCol="0"/>
          <a:lstStyle/>
          <a:p>
            <a:pPr rtl="0"/>
            <a:r>
              <a:rPr lang="ru-RU" dirty="0"/>
              <a:t>+375 29 842-01-13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F28E1F60-6C6C-485D-9479-5F6E3AF4990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rtlCol="0"/>
          <a:lstStyle/>
          <a:p>
            <a:pPr rtl="0"/>
            <a:r>
              <a:rPr lang="ru-RU" dirty="0"/>
              <a:t>Эл. почта: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F2241E27-DB7F-42AE-9A03-F047CD2F1C4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108011" y="5635939"/>
            <a:ext cx="3684587" cy="280500"/>
          </a:xfrm>
        </p:spPr>
        <p:txBody>
          <a:bodyPr rtlCol="0"/>
          <a:lstStyle/>
          <a:p>
            <a:r>
              <a:rPr lang="en-US" sz="2400" dirty="0" err="1">
                <a:solidFill>
                  <a:srgbClr val="006F83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georgelyalkov</a:t>
            </a:r>
            <a:r>
              <a:rPr lang="ru-RU" sz="2400" dirty="0">
                <a:solidFill>
                  <a:srgbClr val="006F83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@</a:t>
            </a:r>
            <a:r>
              <a:rPr lang="en-US" sz="2400" dirty="0" err="1">
                <a:solidFill>
                  <a:srgbClr val="006F83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gmail</a:t>
            </a:r>
            <a:r>
              <a:rPr lang="ru-RU" sz="2400" dirty="0">
                <a:solidFill>
                  <a:srgbClr val="006F83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.</a:t>
            </a:r>
            <a:r>
              <a:rPr lang="en-US" sz="2400" dirty="0">
                <a:solidFill>
                  <a:srgbClr val="006F83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com</a:t>
            </a:r>
            <a:endParaRPr lang="ru-RU" sz="2400" dirty="0">
              <a:solidFill>
                <a:srgbClr val="006F83"/>
              </a:solidFill>
            </a:endParaRP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2E6A9792-30C2-4B8D-9673-6D7E1BFE97B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 rtlCol="0"/>
          <a:lstStyle/>
          <a:p>
            <a:pPr lvl="0">
              <a:buClr>
                <a:srgbClr val="DED8A4"/>
              </a:buClr>
            </a:pPr>
            <a:r>
              <a:rPr lang="ru-RU" dirty="0">
                <a:solidFill>
                  <a:srgbClr val="4D4D4D"/>
                </a:solidFill>
              </a:rPr>
              <a:t>Эл. почта: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BD8510FA-FCEE-41BD-9624-BB86CEBFC00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098536" y="5635939"/>
            <a:ext cx="3240000" cy="280500"/>
          </a:xfrm>
        </p:spPr>
        <p:txBody>
          <a:bodyPr rtlCol="0"/>
          <a:lstStyle/>
          <a:p>
            <a:r>
              <a:rPr lang="ru-RU" sz="2400" dirty="0">
                <a:solidFill>
                  <a:srgbClr val="006F83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11</a:t>
            </a:r>
            <a:r>
              <a:rPr lang="en-US" sz="2400" dirty="0" err="1">
                <a:solidFill>
                  <a:srgbClr val="006F83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aleksaa</a:t>
            </a:r>
            <a:r>
              <a:rPr lang="ru-RU" sz="2400" dirty="0">
                <a:solidFill>
                  <a:srgbClr val="006F83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@</a:t>
            </a:r>
            <a:r>
              <a:rPr lang="en-US" sz="2400" dirty="0" err="1">
                <a:solidFill>
                  <a:srgbClr val="006F83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gmail</a:t>
            </a:r>
            <a:r>
              <a:rPr lang="ru-RU" sz="2400" dirty="0">
                <a:solidFill>
                  <a:srgbClr val="006F83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.</a:t>
            </a:r>
            <a:r>
              <a:rPr lang="en-US" sz="2400" dirty="0">
                <a:solidFill>
                  <a:srgbClr val="006F83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com</a:t>
            </a:r>
            <a:endParaRPr lang="ru-RU" sz="2400" dirty="0">
              <a:solidFill>
                <a:srgbClr val="006F83"/>
              </a:solidFill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6CEB35D-FF82-440C-ADC2-65C836A40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9BB3731-526F-4638-85F8-715D717FFC12}" type="slidenum">
              <a:rPr lang="ru-RU" smtClean="0"/>
              <a:t>12</a:t>
            </a:fld>
            <a:endParaRPr lang="ru-RU"/>
          </a:p>
        </p:txBody>
      </p:sp>
      <p:sp>
        <p:nvSpPr>
          <p:cNvPr id="14" name="Заголовок 13">
            <a:extLst>
              <a:ext uri="{FF2B5EF4-FFF2-40B4-BE49-F238E27FC236}">
                <a16:creationId xmlns:a16="http://schemas.microsoft.com/office/drawing/2014/main" id="{300395EC-59AB-4A23-9D7B-0989922E3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8011" y="2518017"/>
            <a:ext cx="4005072" cy="2738945"/>
          </a:xfrm>
        </p:spPr>
        <p:txBody>
          <a:bodyPr>
            <a:normAutofit/>
          </a:bodyPr>
          <a:lstStyle/>
          <a:p>
            <a:r>
              <a:rPr lang="ru-RU" sz="4400" dirty="0"/>
              <a:t>Благодарим Вас</a:t>
            </a:r>
          </a:p>
        </p:txBody>
      </p:sp>
    </p:spTree>
    <p:extLst>
      <p:ext uri="{BB962C8B-B14F-4D97-AF65-F5344CB8AC3E}">
        <p14:creationId xmlns:p14="http://schemas.microsoft.com/office/powerpoint/2010/main" val="39538440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D93FF74-9120-4EAA-B825-4B126B6CC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9BB3731-526F-4638-85F8-715D717FFC12}" type="slidenum">
              <a:rPr lang="ru-RU" noProof="0" smtClean="0"/>
              <a:t>2</a:t>
            </a:fld>
            <a:endParaRPr lang="ru-RU" noProof="0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51D219A-4846-4DE9-9975-99822EB9B8C1}"/>
              </a:ext>
            </a:extLst>
          </p:cNvPr>
          <p:cNvSpPr/>
          <p:nvPr/>
        </p:nvSpPr>
        <p:spPr>
          <a:xfrm>
            <a:off x="611080" y="2313243"/>
            <a:ext cx="4049698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80808"/>
                </a:solidFill>
              </a:rPr>
              <a:t>        </a:t>
            </a:r>
            <a:r>
              <a:rPr lang="ru-RU" sz="2400" b="1" dirty="0">
                <a:solidFill>
                  <a:srgbClr val="080808"/>
                </a:solidFill>
              </a:rPr>
              <a:t>Автобус, троллейбус, трамвай, метро</a:t>
            </a:r>
          </a:p>
          <a:p>
            <a:pPr algn="just"/>
            <a:r>
              <a:rPr lang="ru-RU" dirty="0">
                <a:solidFill>
                  <a:srgbClr val="080808"/>
                </a:solidFill>
              </a:rPr>
              <a:t>Именно этими видами общественного транспорта пользуются большинство горожан, не имеющих личного авто. Но именно в этих видах транспорта особенно высок риск заражения коронавирусом.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9811F37-C495-4D20-9452-951A35875B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8283" y="1293160"/>
            <a:ext cx="6412637" cy="427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7361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D93FF74-9120-4EAA-B825-4B126B6CC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9BB3731-526F-4638-85F8-715D717FFC12}" type="slidenum">
              <a:rPr lang="ru-RU" noProof="0" smtClean="0"/>
              <a:t>3</a:t>
            </a:fld>
            <a:endParaRPr lang="ru-RU" noProof="0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9241C2F-DE16-43FF-828C-0C64414D9440}"/>
              </a:ext>
            </a:extLst>
          </p:cNvPr>
          <p:cNvSpPr/>
          <p:nvPr/>
        </p:nvSpPr>
        <p:spPr>
          <a:xfrm>
            <a:off x="903340" y="1738443"/>
            <a:ext cx="5421259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ru-RU" dirty="0">
                <a:solidFill>
                  <a:srgbClr val="08080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Данный работа посвящена концепции нового городского общественного транспорта в условиях пандемии актуального в наши дни.</a:t>
            </a:r>
            <a:endParaRPr lang="ru-RU" dirty="0">
              <a:solidFill>
                <a:srgbClr val="080808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dirty="0">
                <a:solidFill>
                  <a:srgbClr val="08080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2020 год всему миру показал, как высока угроза заражения респираторными заболеваниями в общественных местах.</a:t>
            </a:r>
            <a:endParaRPr lang="ru-RU" dirty="0">
              <a:solidFill>
                <a:srgbClr val="080808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dirty="0">
                <a:solidFill>
                  <a:srgbClr val="08080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Целью нашей работы является разработка </a:t>
            </a:r>
            <a:r>
              <a:rPr lang="ru-RU" dirty="0" err="1">
                <a:solidFill>
                  <a:srgbClr val="08080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эпидемиологически</a:t>
            </a:r>
            <a:r>
              <a:rPr lang="ru-RU" dirty="0">
                <a:solidFill>
                  <a:srgbClr val="08080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безопасного и в тоже время</a:t>
            </a:r>
            <a:r>
              <a:rPr lang="ru-RU" dirty="0">
                <a:solidFill>
                  <a:srgbClr val="08080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комфортного</a:t>
            </a:r>
            <a:r>
              <a:rPr lang="ru-RU" dirty="0">
                <a:solidFill>
                  <a:srgbClr val="08080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современного общественного транспорта, для максимального снижения риска заражения.</a:t>
            </a:r>
          </a:p>
          <a:p>
            <a:pPr indent="449580" algn="just">
              <a:spcAft>
                <a:spcPts val="0"/>
              </a:spcAft>
            </a:pPr>
            <a:r>
              <a:rPr lang="ru-RU" dirty="0">
                <a:solidFill>
                  <a:srgbClr val="08080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Идея заключается в разделение потока пассажиров на 4 изолированные ячейки, для препятствия распространения вирусной инфекции по всему транспорту. </a:t>
            </a:r>
            <a:endParaRPr lang="ru-RU" dirty="0">
              <a:solidFill>
                <a:srgbClr val="080808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sun9-16.userapi.com/impf/RH3WnZPQI0SETnou2dJqIlvrULOKrxEJznQ1eA/OgTdPOuyPsY.jpg?size=2343x2160&amp;quality=96&amp;proxy=1&amp;sign=f795696808660857b209cc9d1c7030f0">
            <a:extLst>
              <a:ext uri="{FF2B5EF4-FFF2-40B4-BE49-F238E27FC236}">
                <a16:creationId xmlns:a16="http://schemas.microsoft.com/office/drawing/2014/main" id="{A192FE2D-2214-4462-947E-2E596C406C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83" t="13333" r="19457" b="14613"/>
          <a:stretch/>
        </p:blipFill>
        <p:spPr bwMode="auto">
          <a:xfrm>
            <a:off x="6991350" y="1559040"/>
            <a:ext cx="4095750" cy="442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14506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D93FF74-9120-4EAA-B825-4B126B6CC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9BB3731-526F-4638-85F8-715D717FFC12}" type="slidenum">
              <a:rPr lang="ru-RU" noProof="0" smtClean="0"/>
              <a:t>4</a:t>
            </a:fld>
            <a:endParaRPr lang="ru-RU" noProof="0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389C358-1C2A-46A0-93BC-4517E3F13C46}"/>
              </a:ext>
            </a:extLst>
          </p:cNvPr>
          <p:cNvSpPr/>
          <p:nvPr/>
        </p:nvSpPr>
        <p:spPr>
          <a:xfrm>
            <a:off x="733631" y="2064994"/>
            <a:ext cx="4404425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2913" algn="just"/>
            <a:r>
              <a:rPr lang="ru-RU" dirty="0">
                <a:solidFill>
                  <a:srgbClr val="08080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Для упрощения реализации проекта за основу был выбран белорусский электробус серии 303е10 производителя МАЗ.</a:t>
            </a:r>
          </a:p>
          <a:p>
            <a:pPr indent="442913" algn="just"/>
            <a:r>
              <a:rPr lang="ru-RU" dirty="0">
                <a:solidFill>
                  <a:srgbClr val="08080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Нами был разработан внешний и внутренний дизайн электробуса. Разработана эргономика с учётом расстояния между пассажирами и защитными экранами, необходимыми для предотвращения попадания вируса в места расположения других пассажиров.</a:t>
            </a:r>
            <a:endParaRPr lang="ru-RU" dirty="0">
              <a:solidFill>
                <a:srgbClr val="080808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3EBB3F1-4F12-4DFD-BE6F-701C13ADF2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97" t="11235" r="10222" b="15574"/>
          <a:stretch/>
        </p:blipFill>
        <p:spPr>
          <a:xfrm>
            <a:off x="6096000" y="1076844"/>
            <a:ext cx="5072743" cy="303405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257D907-E057-4BDE-A541-DC91553B08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7792"/>
          <a:stretch/>
        </p:blipFill>
        <p:spPr>
          <a:xfrm>
            <a:off x="5779034" y="4411964"/>
            <a:ext cx="5706673" cy="136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6070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B9835F27-AD98-4A19-BEBE-394356B9A41A}"/>
              </a:ext>
            </a:extLst>
          </p:cNvPr>
          <p:cNvSpPr/>
          <p:nvPr/>
        </p:nvSpPr>
        <p:spPr>
          <a:xfrm>
            <a:off x="3288990" y="269472"/>
            <a:ext cx="52656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442913" algn="just"/>
            <a:r>
              <a:rPr lang="ru-RU" sz="2400" b="1" dirty="0">
                <a:solidFill>
                  <a:srgbClr val="080808"/>
                </a:solidFill>
              </a:rPr>
              <a:t>НОВЫЙ ПЛАН ЭЛЕКТРОБУСА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CDA0B98-1E65-4521-A3FF-61DD46E79D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32" t="34921" r="11696" b="33492"/>
          <a:stretch/>
        </p:blipFill>
        <p:spPr>
          <a:xfrm>
            <a:off x="162561" y="2111827"/>
            <a:ext cx="11278691" cy="2634343"/>
          </a:xfrm>
          <a:prstGeom prst="rect">
            <a:avLst/>
          </a:prstGeom>
        </p:spPr>
      </p:pic>
      <p:sp>
        <p:nvSpPr>
          <p:cNvPr id="30" name="Стрелка: влево-вправо 29">
            <a:extLst>
              <a:ext uri="{FF2B5EF4-FFF2-40B4-BE49-F238E27FC236}">
                <a16:creationId xmlns:a16="http://schemas.microsoft.com/office/drawing/2014/main" id="{1896E32E-6373-44A5-8A94-5F6DC2B6C97D}"/>
              </a:ext>
            </a:extLst>
          </p:cNvPr>
          <p:cNvSpPr/>
          <p:nvPr/>
        </p:nvSpPr>
        <p:spPr>
          <a:xfrm>
            <a:off x="574586" y="5242560"/>
            <a:ext cx="10454640" cy="82731"/>
          </a:xfrm>
          <a:prstGeom prst="leftRightArrow">
            <a:avLst/>
          </a:prstGeom>
          <a:solidFill>
            <a:srgbClr val="0808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трелка: влево-вправо 33">
            <a:extLst>
              <a:ext uri="{FF2B5EF4-FFF2-40B4-BE49-F238E27FC236}">
                <a16:creationId xmlns:a16="http://schemas.microsoft.com/office/drawing/2014/main" id="{2E5FE384-096F-4EA8-950A-B3C834DF6597}"/>
              </a:ext>
            </a:extLst>
          </p:cNvPr>
          <p:cNvSpPr/>
          <p:nvPr/>
        </p:nvSpPr>
        <p:spPr>
          <a:xfrm rot="5400000">
            <a:off x="10681061" y="3373482"/>
            <a:ext cx="2321563" cy="111032"/>
          </a:xfrm>
          <a:prstGeom prst="leftRightArrow">
            <a:avLst/>
          </a:prstGeom>
          <a:solidFill>
            <a:srgbClr val="0808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трелка: влево-вправо 34">
            <a:extLst>
              <a:ext uri="{FF2B5EF4-FFF2-40B4-BE49-F238E27FC236}">
                <a16:creationId xmlns:a16="http://schemas.microsoft.com/office/drawing/2014/main" id="{1E50A6C0-79C7-4DE5-85F2-023F1B648152}"/>
              </a:ext>
            </a:extLst>
          </p:cNvPr>
          <p:cNvSpPr/>
          <p:nvPr/>
        </p:nvSpPr>
        <p:spPr>
          <a:xfrm>
            <a:off x="3366615" y="1910080"/>
            <a:ext cx="2651760" cy="103641"/>
          </a:xfrm>
          <a:prstGeom prst="leftRightArrow">
            <a:avLst/>
          </a:prstGeom>
          <a:solidFill>
            <a:srgbClr val="0808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2A86D8BD-A6FF-426E-8384-B9C71FBB9C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587" y="1910080"/>
            <a:ext cx="2804403" cy="103641"/>
          </a:xfrm>
          <a:prstGeom prst="rect">
            <a:avLst/>
          </a:prstGeom>
        </p:spPr>
      </p:pic>
      <p:sp>
        <p:nvSpPr>
          <p:cNvPr id="39" name="Стрелка: влево-вправо 38">
            <a:extLst>
              <a:ext uri="{FF2B5EF4-FFF2-40B4-BE49-F238E27FC236}">
                <a16:creationId xmlns:a16="http://schemas.microsoft.com/office/drawing/2014/main" id="{9FD05D54-1B1C-458F-80B7-AA4C868DBD24}"/>
              </a:ext>
            </a:extLst>
          </p:cNvPr>
          <p:cNvSpPr/>
          <p:nvPr/>
        </p:nvSpPr>
        <p:spPr>
          <a:xfrm>
            <a:off x="8900403" y="1910080"/>
            <a:ext cx="2041917" cy="101600"/>
          </a:xfrm>
          <a:prstGeom prst="leftRightArrow">
            <a:avLst/>
          </a:prstGeom>
          <a:solidFill>
            <a:srgbClr val="0808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B56FA163-36C9-44C4-AD90-6A20F9E089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6480" y="1905000"/>
            <a:ext cx="2651990" cy="103641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F16C76B9-AB2D-40B6-980D-587BAF2609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5563147" y="2597240"/>
            <a:ext cx="314960" cy="379640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459D5547-4DA7-4479-B27C-5EA2172D40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2930" y="2598895"/>
            <a:ext cx="317019" cy="377985"/>
          </a:xfrm>
          <a:prstGeom prst="rect">
            <a:avLst/>
          </a:prstGeom>
        </p:spPr>
      </p:pic>
      <p:pic>
        <p:nvPicPr>
          <p:cNvPr id="52" name="Рисунок 51" descr="Детская коляска">
            <a:extLst>
              <a:ext uri="{FF2B5EF4-FFF2-40B4-BE49-F238E27FC236}">
                <a16:creationId xmlns:a16="http://schemas.microsoft.com/office/drawing/2014/main" id="{07626515-2658-4C7C-800E-F28B08BBDB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984027" y="2517820"/>
            <a:ext cx="538480" cy="538480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43755BA8-B6EF-4987-99A9-F9020DD50FE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59718" y="2505031"/>
            <a:ext cx="536494" cy="536494"/>
          </a:xfrm>
          <a:prstGeom prst="rect">
            <a:avLst/>
          </a:prstGeom>
        </p:spPr>
      </p:pic>
      <p:grpSp>
        <p:nvGrpSpPr>
          <p:cNvPr id="82" name="Рисунок 58" descr="Мужчина с ребенком">
            <a:extLst>
              <a:ext uri="{FF2B5EF4-FFF2-40B4-BE49-F238E27FC236}">
                <a16:creationId xmlns:a16="http://schemas.microsoft.com/office/drawing/2014/main" id="{18B78CC3-446B-4ED4-977A-75896C7E7BB8}"/>
              </a:ext>
            </a:extLst>
          </p:cNvPr>
          <p:cNvGrpSpPr/>
          <p:nvPr/>
        </p:nvGrpSpPr>
        <p:grpSpPr>
          <a:xfrm>
            <a:off x="3505301" y="3694842"/>
            <a:ext cx="639979" cy="477650"/>
            <a:chOff x="6385782" y="2735362"/>
            <a:chExt cx="1311696" cy="1311696"/>
          </a:xfrm>
        </p:grpSpPr>
        <p:sp>
          <p:nvSpPr>
            <p:cNvPr id="83" name="Полилиния: фигура 82">
              <a:extLst>
                <a:ext uri="{FF2B5EF4-FFF2-40B4-BE49-F238E27FC236}">
                  <a16:creationId xmlns:a16="http://schemas.microsoft.com/office/drawing/2014/main" id="{63B734CD-F0DF-4E76-AF55-0576B0892597}"/>
                </a:ext>
              </a:extLst>
            </p:cNvPr>
            <p:cNvSpPr/>
            <p:nvPr/>
          </p:nvSpPr>
          <p:spPr>
            <a:xfrm>
              <a:off x="6800469" y="2834422"/>
              <a:ext cx="204953" cy="204953"/>
            </a:xfrm>
            <a:custGeom>
              <a:avLst/>
              <a:gdLst>
                <a:gd name="connsiteX0" fmla="*/ 201537 w 204952"/>
                <a:gd name="connsiteY0" fmla="*/ 105892 h 204952"/>
                <a:gd name="connsiteX1" fmla="*/ 105892 w 204952"/>
                <a:gd name="connsiteY1" fmla="*/ 201537 h 204952"/>
                <a:gd name="connsiteX2" fmla="*/ 10248 w 204952"/>
                <a:gd name="connsiteY2" fmla="*/ 105892 h 204952"/>
                <a:gd name="connsiteX3" fmla="*/ 105892 w 204952"/>
                <a:gd name="connsiteY3" fmla="*/ 10248 h 204952"/>
                <a:gd name="connsiteX4" fmla="*/ 201537 w 204952"/>
                <a:gd name="connsiteY4" fmla="*/ 105892 h 204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4952" h="204952">
                  <a:moveTo>
                    <a:pt x="201537" y="105892"/>
                  </a:moveTo>
                  <a:cubicBezTo>
                    <a:pt x="201537" y="158715"/>
                    <a:pt x="158715" y="201537"/>
                    <a:pt x="105892" y="201537"/>
                  </a:cubicBezTo>
                  <a:cubicBezTo>
                    <a:pt x="53069" y="201537"/>
                    <a:pt x="10248" y="158715"/>
                    <a:pt x="10248" y="105892"/>
                  </a:cubicBezTo>
                  <a:cubicBezTo>
                    <a:pt x="10248" y="53069"/>
                    <a:pt x="53069" y="10248"/>
                    <a:pt x="105892" y="10248"/>
                  </a:cubicBezTo>
                  <a:cubicBezTo>
                    <a:pt x="158715" y="10248"/>
                    <a:pt x="201537" y="53069"/>
                    <a:pt x="201537" y="105892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4" name="Полилиния: фигура 83">
              <a:extLst>
                <a:ext uri="{FF2B5EF4-FFF2-40B4-BE49-F238E27FC236}">
                  <a16:creationId xmlns:a16="http://schemas.microsoft.com/office/drawing/2014/main" id="{8B54497D-03E9-40BD-AA2A-39C2ACE47ECF}"/>
                </a:ext>
              </a:extLst>
            </p:cNvPr>
            <p:cNvSpPr/>
            <p:nvPr/>
          </p:nvSpPr>
          <p:spPr>
            <a:xfrm>
              <a:off x="6648082" y="3053038"/>
              <a:ext cx="505550" cy="888128"/>
            </a:xfrm>
            <a:custGeom>
              <a:avLst/>
              <a:gdLst>
                <a:gd name="connsiteX0" fmla="*/ 502856 w 505549"/>
                <a:gd name="connsiteY0" fmla="*/ 411955 h 888127"/>
                <a:gd name="connsiteX1" fmla="*/ 438638 w 505549"/>
                <a:gd name="connsiteY1" fmla="*/ 89496 h 888127"/>
                <a:gd name="connsiteX2" fmla="*/ 341627 w 505549"/>
                <a:gd name="connsiteY2" fmla="*/ 25277 h 888127"/>
                <a:gd name="connsiteX3" fmla="*/ 256913 w 505549"/>
                <a:gd name="connsiteY3" fmla="*/ 10248 h 888127"/>
                <a:gd name="connsiteX4" fmla="*/ 172199 w 505549"/>
                <a:gd name="connsiteY4" fmla="*/ 25277 h 888127"/>
                <a:gd name="connsiteX5" fmla="*/ 75189 w 505549"/>
                <a:gd name="connsiteY5" fmla="*/ 89496 h 888127"/>
                <a:gd name="connsiteX6" fmla="*/ 10970 w 505549"/>
                <a:gd name="connsiteY6" fmla="*/ 411955 h 888127"/>
                <a:gd name="connsiteX7" fmla="*/ 43763 w 505549"/>
                <a:gd name="connsiteY7" fmla="*/ 459777 h 888127"/>
                <a:gd name="connsiteX8" fmla="*/ 51961 w 505549"/>
                <a:gd name="connsiteY8" fmla="*/ 461143 h 888127"/>
                <a:gd name="connsiteX9" fmla="*/ 91585 w 505549"/>
                <a:gd name="connsiteY9" fmla="*/ 428351 h 888127"/>
                <a:gd name="connsiteX10" fmla="*/ 148972 w 505549"/>
                <a:gd name="connsiteY10" fmla="*/ 150982 h 888127"/>
                <a:gd name="connsiteX11" fmla="*/ 148972 w 505549"/>
                <a:gd name="connsiteY11" fmla="*/ 884712 h 888127"/>
                <a:gd name="connsiteX12" fmla="*/ 230953 w 505549"/>
                <a:gd name="connsiteY12" fmla="*/ 884712 h 888127"/>
                <a:gd name="connsiteX13" fmla="*/ 230953 w 505549"/>
                <a:gd name="connsiteY13" fmla="*/ 461143 h 888127"/>
                <a:gd name="connsiteX14" fmla="*/ 285607 w 505549"/>
                <a:gd name="connsiteY14" fmla="*/ 461143 h 888127"/>
                <a:gd name="connsiteX15" fmla="*/ 285607 w 505549"/>
                <a:gd name="connsiteY15" fmla="*/ 884712 h 888127"/>
                <a:gd name="connsiteX16" fmla="*/ 367588 w 505549"/>
                <a:gd name="connsiteY16" fmla="*/ 884712 h 888127"/>
                <a:gd name="connsiteX17" fmla="*/ 367588 w 505549"/>
                <a:gd name="connsiteY17" fmla="*/ 150982 h 888127"/>
                <a:gd name="connsiteX18" fmla="*/ 423608 w 505549"/>
                <a:gd name="connsiteY18" fmla="*/ 428351 h 888127"/>
                <a:gd name="connsiteX19" fmla="*/ 463232 w 505549"/>
                <a:gd name="connsiteY19" fmla="*/ 461143 h 888127"/>
                <a:gd name="connsiteX20" fmla="*/ 471430 w 505549"/>
                <a:gd name="connsiteY20" fmla="*/ 459777 h 888127"/>
                <a:gd name="connsiteX21" fmla="*/ 502856 w 505549"/>
                <a:gd name="connsiteY21" fmla="*/ 411955 h 88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05549" h="888127">
                  <a:moveTo>
                    <a:pt x="502856" y="411955"/>
                  </a:moveTo>
                  <a:lnTo>
                    <a:pt x="438638" y="89496"/>
                  </a:lnTo>
                  <a:cubicBezTo>
                    <a:pt x="412677" y="60803"/>
                    <a:pt x="379885" y="38941"/>
                    <a:pt x="341627" y="25277"/>
                  </a:cubicBezTo>
                  <a:cubicBezTo>
                    <a:pt x="315666" y="15713"/>
                    <a:pt x="286973" y="10248"/>
                    <a:pt x="256913" y="10248"/>
                  </a:cubicBezTo>
                  <a:cubicBezTo>
                    <a:pt x="226853" y="10248"/>
                    <a:pt x="199526" y="15713"/>
                    <a:pt x="172199" y="25277"/>
                  </a:cubicBezTo>
                  <a:cubicBezTo>
                    <a:pt x="135308" y="38941"/>
                    <a:pt x="102516" y="60803"/>
                    <a:pt x="75189" y="89496"/>
                  </a:cubicBezTo>
                  <a:lnTo>
                    <a:pt x="10970" y="411955"/>
                  </a:lnTo>
                  <a:cubicBezTo>
                    <a:pt x="6871" y="433816"/>
                    <a:pt x="20535" y="455678"/>
                    <a:pt x="43763" y="459777"/>
                  </a:cubicBezTo>
                  <a:cubicBezTo>
                    <a:pt x="46495" y="459777"/>
                    <a:pt x="49228" y="461143"/>
                    <a:pt x="51961" y="461143"/>
                  </a:cubicBezTo>
                  <a:cubicBezTo>
                    <a:pt x="71090" y="461143"/>
                    <a:pt x="88852" y="447480"/>
                    <a:pt x="91585" y="428351"/>
                  </a:cubicBezTo>
                  <a:lnTo>
                    <a:pt x="148972" y="150982"/>
                  </a:lnTo>
                  <a:lnTo>
                    <a:pt x="148972" y="884712"/>
                  </a:lnTo>
                  <a:lnTo>
                    <a:pt x="230953" y="884712"/>
                  </a:lnTo>
                  <a:lnTo>
                    <a:pt x="230953" y="461143"/>
                  </a:lnTo>
                  <a:lnTo>
                    <a:pt x="285607" y="461143"/>
                  </a:lnTo>
                  <a:lnTo>
                    <a:pt x="285607" y="884712"/>
                  </a:lnTo>
                  <a:lnTo>
                    <a:pt x="367588" y="884712"/>
                  </a:lnTo>
                  <a:lnTo>
                    <a:pt x="367588" y="150982"/>
                  </a:lnTo>
                  <a:lnTo>
                    <a:pt x="423608" y="428351"/>
                  </a:lnTo>
                  <a:cubicBezTo>
                    <a:pt x="426341" y="447480"/>
                    <a:pt x="444103" y="461143"/>
                    <a:pt x="463232" y="461143"/>
                  </a:cubicBezTo>
                  <a:cubicBezTo>
                    <a:pt x="465965" y="461143"/>
                    <a:pt x="468697" y="461143"/>
                    <a:pt x="471430" y="459777"/>
                  </a:cubicBezTo>
                  <a:cubicBezTo>
                    <a:pt x="493292" y="455678"/>
                    <a:pt x="508322" y="433816"/>
                    <a:pt x="502856" y="411955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5" name="Полилиния: фигура 84">
              <a:extLst>
                <a:ext uri="{FF2B5EF4-FFF2-40B4-BE49-F238E27FC236}">
                  <a16:creationId xmlns:a16="http://schemas.microsoft.com/office/drawing/2014/main" id="{99003207-CF95-473E-8CD2-DD8837929656}"/>
                </a:ext>
              </a:extLst>
            </p:cNvPr>
            <p:cNvSpPr/>
            <p:nvPr/>
          </p:nvSpPr>
          <p:spPr>
            <a:xfrm>
              <a:off x="7196711" y="3421953"/>
              <a:ext cx="150299" cy="150299"/>
            </a:xfrm>
            <a:custGeom>
              <a:avLst/>
              <a:gdLst>
                <a:gd name="connsiteX0" fmla="*/ 146883 w 150298"/>
                <a:gd name="connsiteY0" fmla="*/ 78565 h 150298"/>
                <a:gd name="connsiteX1" fmla="*/ 78565 w 150298"/>
                <a:gd name="connsiteY1" fmla="*/ 146883 h 150298"/>
                <a:gd name="connsiteX2" fmla="*/ 10248 w 150298"/>
                <a:gd name="connsiteY2" fmla="*/ 78565 h 150298"/>
                <a:gd name="connsiteX3" fmla="*/ 78565 w 150298"/>
                <a:gd name="connsiteY3" fmla="*/ 10248 h 150298"/>
                <a:gd name="connsiteX4" fmla="*/ 146883 w 150298"/>
                <a:gd name="connsiteY4" fmla="*/ 78565 h 150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298" h="150298">
                  <a:moveTo>
                    <a:pt x="146883" y="78565"/>
                  </a:moveTo>
                  <a:cubicBezTo>
                    <a:pt x="146883" y="116296"/>
                    <a:pt x="116296" y="146883"/>
                    <a:pt x="78565" y="146883"/>
                  </a:cubicBezTo>
                  <a:cubicBezTo>
                    <a:pt x="40834" y="146883"/>
                    <a:pt x="10248" y="116296"/>
                    <a:pt x="10248" y="78565"/>
                  </a:cubicBezTo>
                  <a:cubicBezTo>
                    <a:pt x="10248" y="40834"/>
                    <a:pt x="40834" y="10248"/>
                    <a:pt x="78565" y="10248"/>
                  </a:cubicBezTo>
                  <a:cubicBezTo>
                    <a:pt x="116296" y="10248"/>
                    <a:pt x="146883" y="40834"/>
                    <a:pt x="146883" y="78565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6" name="Полилиния: фигура 85">
              <a:extLst>
                <a:ext uri="{FF2B5EF4-FFF2-40B4-BE49-F238E27FC236}">
                  <a16:creationId xmlns:a16="http://schemas.microsoft.com/office/drawing/2014/main" id="{B6436B3F-442D-4C1F-9152-2949B9FA1AA4}"/>
                </a:ext>
              </a:extLst>
            </p:cNvPr>
            <p:cNvSpPr/>
            <p:nvPr/>
          </p:nvSpPr>
          <p:spPr>
            <a:xfrm>
              <a:off x="7073632" y="3435509"/>
              <a:ext cx="355251" cy="505550"/>
            </a:xfrm>
            <a:custGeom>
              <a:avLst/>
              <a:gdLst>
                <a:gd name="connsiteX0" fmla="*/ 349210 w 355251"/>
                <a:gd name="connsiteY0" fmla="*/ 313685 h 505549"/>
                <a:gd name="connsiteX1" fmla="*/ 301388 w 355251"/>
                <a:gd name="connsiteY1" fmla="*/ 198911 h 505549"/>
                <a:gd name="connsiteX2" fmla="*/ 230337 w 355251"/>
                <a:gd name="connsiteY2" fmla="*/ 149723 h 505549"/>
                <a:gd name="connsiteX3" fmla="*/ 201644 w 355251"/>
                <a:gd name="connsiteY3" fmla="*/ 146990 h 505549"/>
                <a:gd name="connsiteX4" fmla="*/ 133326 w 355251"/>
                <a:gd name="connsiteY4" fmla="*/ 146990 h 505549"/>
                <a:gd name="connsiteX5" fmla="*/ 60910 w 355251"/>
                <a:gd name="connsiteY5" fmla="*/ 24018 h 505549"/>
                <a:gd name="connsiteX6" fmla="*/ 24018 w 355251"/>
                <a:gd name="connsiteY6" fmla="*/ 14454 h 505549"/>
                <a:gd name="connsiteX7" fmla="*/ 14454 w 355251"/>
                <a:gd name="connsiteY7" fmla="*/ 51345 h 505549"/>
                <a:gd name="connsiteX8" fmla="*/ 133326 w 355251"/>
                <a:gd name="connsiteY8" fmla="*/ 253565 h 505549"/>
                <a:gd name="connsiteX9" fmla="*/ 133326 w 355251"/>
                <a:gd name="connsiteY9" fmla="*/ 502241 h 505549"/>
                <a:gd name="connsiteX10" fmla="*/ 187980 w 355251"/>
                <a:gd name="connsiteY10" fmla="*/ 502241 h 505549"/>
                <a:gd name="connsiteX11" fmla="*/ 187980 w 355251"/>
                <a:gd name="connsiteY11" fmla="*/ 338279 h 505549"/>
                <a:gd name="connsiteX12" fmla="*/ 215307 w 355251"/>
                <a:gd name="connsiteY12" fmla="*/ 338279 h 505549"/>
                <a:gd name="connsiteX13" fmla="*/ 215307 w 355251"/>
                <a:gd name="connsiteY13" fmla="*/ 502241 h 505549"/>
                <a:gd name="connsiteX14" fmla="*/ 269961 w 355251"/>
                <a:gd name="connsiteY14" fmla="*/ 502241 h 505549"/>
                <a:gd name="connsiteX15" fmla="*/ 269961 w 355251"/>
                <a:gd name="connsiteY15" fmla="*/ 264496 h 505549"/>
                <a:gd name="connsiteX16" fmla="*/ 300021 w 355251"/>
                <a:gd name="connsiteY16" fmla="*/ 335546 h 505549"/>
                <a:gd name="connsiteX17" fmla="*/ 324615 w 355251"/>
                <a:gd name="connsiteY17" fmla="*/ 351942 h 505549"/>
                <a:gd name="connsiteX18" fmla="*/ 335546 w 355251"/>
                <a:gd name="connsiteY18" fmla="*/ 349210 h 505549"/>
                <a:gd name="connsiteX19" fmla="*/ 349210 w 355251"/>
                <a:gd name="connsiteY19" fmla="*/ 313685 h 505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5251" h="505549">
                  <a:moveTo>
                    <a:pt x="349210" y="313685"/>
                  </a:moveTo>
                  <a:lnTo>
                    <a:pt x="301388" y="198911"/>
                  </a:lnTo>
                  <a:cubicBezTo>
                    <a:pt x="284991" y="175683"/>
                    <a:pt x="259031" y="157921"/>
                    <a:pt x="230337" y="149723"/>
                  </a:cubicBezTo>
                  <a:cubicBezTo>
                    <a:pt x="222139" y="148356"/>
                    <a:pt x="211208" y="146990"/>
                    <a:pt x="201644" y="146990"/>
                  </a:cubicBezTo>
                  <a:lnTo>
                    <a:pt x="133326" y="146990"/>
                  </a:lnTo>
                  <a:lnTo>
                    <a:pt x="60910" y="24018"/>
                  </a:lnTo>
                  <a:cubicBezTo>
                    <a:pt x="52712" y="10355"/>
                    <a:pt x="36316" y="6256"/>
                    <a:pt x="24018" y="14454"/>
                  </a:cubicBezTo>
                  <a:cubicBezTo>
                    <a:pt x="10355" y="22652"/>
                    <a:pt x="6256" y="39048"/>
                    <a:pt x="14454" y="51345"/>
                  </a:cubicBezTo>
                  <a:lnTo>
                    <a:pt x="133326" y="253565"/>
                  </a:lnTo>
                  <a:lnTo>
                    <a:pt x="133326" y="502241"/>
                  </a:lnTo>
                  <a:lnTo>
                    <a:pt x="187980" y="502241"/>
                  </a:lnTo>
                  <a:lnTo>
                    <a:pt x="187980" y="338279"/>
                  </a:lnTo>
                  <a:lnTo>
                    <a:pt x="215307" y="338279"/>
                  </a:lnTo>
                  <a:lnTo>
                    <a:pt x="215307" y="502241"/>
                  </a:lnTo>
                  <a:lnTo>
                    <a:pt x="269961" y="502241"/>
                  </a:lnTo>
                  <a:lnTo>
                    <a:pt x="269961" y="264496"/>
                  </a:lnTo>
                  <a:lnTo>
                    <a:pt x="300021" y="335546"/>
                  </a:lnTo>
                  <a:cubicBezTo>
                    <a:pt x="304120" y="346477"/>
                    <a:pt x="315051" y="351942"/>
                    <a:pt x="324615" y="351942"/>
                  </a:cubicBezTo>
                  <a:cubicBezTo>
                    <a:pt x="328715" y="351942"/>
                    <a:pt x="331447" y="351942"/>
                    <a:pt x="335546" y="349210"/>
                  </a:cubicBezTo>
                  <a:cubicBezTo>
                    <a:pt x="349210" y="343744"/>
                    <a:pt x="356042" y="327348"/>
                    <a:pt x="349210" y="313685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117" name="TextBox 116">
            <a:extLst>
              <a:ext uri="{FF2B5EF4-FFF2-40B4-BE49-F238E27FC236}">
                <a16:creationId xmlns:a16="http://schemas.microsoft.com/office/drawing/2014/main" id="{C49CEEB8-2C8F-4DBB-818B-E7E238F6F6D5}"/>
              </a:ext>
            </a:extLst>
          </p:cNvPr>
          <p:cNvSpPr txBox="1"/>
          <p:nvPr/>
        </p:nvSpPr>
        <p:spPr>
          <a:xfrm>
            <a:off x="1608678" y="1522673"/>
            <a:ext cx="778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80808"/>
                </a:solidFill>
              </a:rPr>
              <a:t>2960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800F6745-9249-4E73-9620-A8280F545FEF}"/>
              </a:ext>
            </a:extLst>
          </p:cNvPr>
          <p:cNvSpPr txBox="1"/>
          <p:nvPr/>
        </p:nvSpPr>
        <p:spPr>
          <a:xfrm>
            <a:off x="4412086" y="1522673"/>
            <a:ext cx="778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80808"/>
                </a:solidFill>
              </a:rPr>
              <a:t>3045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DD840ED7-57C9-4D87-806C-2BBB35390B6E}"/>
              </a:ext>
            </a:extLst>
          </p:cNvPr>
          <p:cNvSpPr txBox="1"/>
          <p:nvPr/>
        </p:nvSpPr>
        <p:spPr>
          <a:xfrm>
            <a:off x="7096212" y="1522673"/>
            <a:ext cx="778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80808"/>
                </a:solidFill>
              </a:rPr>
              <a:t>3045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9B864380-F01E-475B-B6E4-9C5E0283A58D}"/>
              </a:ext>
            </a:extLst>
          </p:cNvPr>
          <p:cNvSpPr txBox="1"/>
          <p:nvPr/>
        </p:nvSpPr>
        <p:spPr>
          <a:xfrm>
            <a:off x="9531900" y="1520232"/>
            <a:ext cx="778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80808"/>
                </a:solidFill>
              </a:rPr>
              <a:t>2335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AE8EE29B-A4FE-4F40-A18E-359E2A2FC8EF}"/>
              </a:ext>
            </a:extLst>
          </p:cNvPr>
          <p:cNvSpPr txBox="1"/>
          <p:nvPr/>
        </p:nvSpPr>
        <p:spPr>
          <a:xfrm>
            <a:off x="5258896" y="4866987"/>
            <a:ext cx="778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80808"/>
                </a:solidFill>
              </a:rPr>
              <a:t>12420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78FBD951-BBAD-4FCC-83B5-3E604610CD14}"/>
              </a:ext>
            </a:extLst>
          </p:cNvPr>
          <p:cNvSpPr txBox="1"/>
          <p:nvPr/>
        </p:nvSpPr>
        <p:spPr>
          <a:xfrm rot="16200000">
            <a:off x="11103322" y="3181675"/>
            <a:ext cx="778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80808"/>
                </a:solidFill>
              </a:rPr>
              <a:t>2528</a:t>
            </a:r>
          </a:p>
        </p:txBody>
      </p:sp>
      <p:pic>
        <p:nvPicPr>
          <p:cNvPr id="124" name="Рисунок 123">
            <a:extLst>
              <a:ext uri="{FF2B5EF4-FFF2-40B4-BE49-F238E27FC236}">
                <a16:creationId xmlns:a16="http://schemas.microsoft.com/office/drawing/2014/main" id="{5EC076FD-669B-4C84-83A3-6C471543EF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09865" y="3730914"/>
            <a:ext cx="384081" cy="402371"/>
          </a:xfrm>
          <a:prstGeom prst="rect">
            <a:avLst/>
          </a:prstGeom>
        </p:spPr>
      </p:pic>
      <p:pic>
        <p:nvPicPr>
          <p:cNvPr id="125" name="Рисунок 124">
            <a:extLst>
              <a:ext uri="{FF2B5EF4-FFF2-40B4-BE49-F238E27FC236}">
                <a16:creationId xmlns:a16="http://schemas.microsoft.com/office/drawing/2014/main" id="{7240282D-5FA3-493D-A825-8574CB501BE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71923" y="3757458"/>
            <a:ext cx="384081" cy="402371"/>
          </a:xfrm>
          <a:prstGeom prst="rect">
            <a:avLst/>
          </a:prstGeom>
        </p:spPr>
      </p:pic>
      <p:pic>
        <p:nvPicPr>
          <p:cNvPr id="126" name="Рисунок 125">
            <a:extLst>
              <a:ext uri="{FF2B5EF4-FFF2-40B4-BE49-F238E27FC236}">
                <a16:creationId xmlns:a16="http://schemas.microsoft.com/office/drawing/2014/main" id="{DE42AA34-D354-42A0-85AA-30D57A25EBC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51637" y="3740562"/>
            <a:ext cx="384081" cy="40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1966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7C5DCD4A-55B1-4AFF-94DF-27612A272290}"/>
              </a:ext>
            </a:extLst>
          </p:cNvPr>
          <p:cNvSpPr/>
          <p:nvPr/>
        </p:nvSpPr>
        <p:spPr>
          <a:xfrm>
            <a:off x="5034643" y="751344"/>
            <a:ext cx="6667500" cy="5355312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342900" lvl="0" indent="-342900" algn="just">
              <a:buFont typeface="+mj-lt"/>
              <a:buAutoNum type="arabicPeriod"/>
            </a:pPr>
            <a:r>
              <a:rPr lang="ru-RU" dirty="0">
                <a:solidFill>
                  <a:srgbClr val="08080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аппараты для оплаты проезда;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ru-RU" dirty="0">
                <a:solidFill>
                  <a:srgbClr val="08080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автоматические антисептики; 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ru-RU" dirty="0">
                <a:solidFill>
                  <a:srgbClr val="08080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информационные табло вдоль всего салона;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ru-RU" dirty="0">
                <a:solidFill>
                  <a:srgbClr val="080808"/>
                </a:solidFill>
                <a:latin typeface="Times New Roman" panose="02020603050405020304" pitchFamily="18" charset="0"/>
              </a:rPr>
              <a:t>климат-контроль;</a:t>
            </a:r>
            <a:endParaRPr lang="ru-RU" dirty="0">
              <a:solidFill>
                <a:srgbClr val="080808"/>
              </a:solidFill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ru-RU" dirty="0">
                <a:solidFill>
                  <a:srgbClr val="08080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система постоянного вентилирования потока воздуха;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en-US" dirty="0" err="1">
                <a:solidFill>
                  <a:srgbClr val="08080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wi</a:t>
            </a:r>
            <a:r>
              <a:rPr lang="ru-RU" dirty="0">
                <a:solidFill>
                  <a:srgbClr val="08080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</a:t>
            </a:r>
            <a:r>
              <a:rPr lang="en-US" dirty="0">
                <a:solidFill>
                  <a:srgbClr val="08080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fi</a:t>
            </a:r>
            <a:r>
              <a:rPr lang="ru-RU" dirty="0">
                <a:solidFill>
                  <a:srgbClr val="08080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; 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ru-RU" dirty="0">
                <a:solidFill>
                  <a:srgbClr val="08080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USB-разъемы для зарядки мобильных устройств под сидениями; 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ru-RU" dirty="0">
                <a:solidFill>
                  <a:srgbClr val="08080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выезжающий пандус для ФОЛ;</a:t>
            </a:r>
          </a:p>
          <a:p>
            <a:pPr marL="358775" lvl="0" indent="-342900" algn="just">
              <a:buFont typeface="+mj-lt"/>
              <a:buAutoNum type="arabicPeriod"/>
              <a:tabLst>
                <a:tab pos="892175" algn="l"/>
              </a:tabLst>
            </a:pPr>
            <a:r>
              <a:rPr lang="ru-RU" dirty="0">
                <a:solidFill>
                  <a:srgbClr val="08080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датчики распознавания оставшихся свободным мест в электробусе и выводящие количество на табло у входа в транспорт; </a:t>
            </a:r>
          </a:p>
          <a:p>
            <a:pPr marL="358775" lvl="0" indent="-358775" algn="just">
              <a:buFont typeface="+mj-lt"/>
              <a:buAutoNum type="arabicPeriod"/>
              <a:tabLst>
                <a:tab pos="892175" algn="l"/>
              </a:tabLst>
            </a:pPr>
            <a:r>
              <a:rPr lang="ru-RU" dirty="0">
                <a:solidFill>
                  <a:srgbClr val="08080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связь с водителем;</a:t>
            </a:r>
          </a:p>
          <a:p>
            <a:pPr marL="358775" lvl="0" indent="-358775" algn="just">
              <a:buFont typeface="+mj-lt"/>
              <a:buAutoNum type="arabicPeriod"/>
              <a:tabLst>
                <a:tab pos="892175" algn="l"/>
              </a:tabLst>
            </a:pPr>
            <a:r>
              <a:rPr lang="ru-RU" dirty="0">
                <a:solidFill>
                  <a:srgbClr val="08080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кварцевые лампы, которые включаются на конечных станциях; </a:t>
            </a:r>
          </a:p>
          <a:p>
            <a:pPr marL="358775" lvl="0" indent="-358775" algn="just">
              <a:buFont typeface="+mj-lt"/>
              <a:buAutoNum type="arabicPeriod"/>
            </a:pPr>
            <a:r>
              <a:rPr lang="ru-RU" dirty="0">
                <a:solidFill>
                  <a:srgbClr val="08080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видеокамеры;</a:t>
            </a:r>
          </a:p>
          <a:p>
            <a:pPr marL="358775" lvl="0" indent="-358775" algn="just">
              <a:buFont typeface="+mj-lt"/>
              <a:buAutoNum type="arabicPeriod"/>
            </a:pPr>
            <a:r>
              <a:rPr lang="ru-RU" dirty="0">
                <a:solidFill>
                  <a:srgbClr val="08080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места для ФОЛ; </a:t>
            </a:r>
          </a:p>
          <a:p>
            <a:pPr marL="358775" lvl="0" indent="-358775" algn="just">
              <a:buFont typeface="+mj-lt"/>
              <a:buAutoNum type="arabicPeriod"/>
            </a:pPr>
            <a:r>
              <a:rPr lang="ru-RU" dirty="0">
                <a:solidFill>
                  <a:srgbClr val="08080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места для мам с колясками; </a:t>
            </a:r>
          </a:p>
          <a:p>
            <a:pPr marL="358775" lvl="0" indent="-358775" algn="just">
              <a:buFont typeface="+mj-lt"/>
              <a:buAutoNum type="arabicPeriod"/>
            </a:pPr>
            <a:r>
              <a:rPr lang="ru-RU" dirty="0">
                <a:solidFill>
                  <a:srgbClr val="08080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сдвоенные сидения для мамы с ребёнком и тучных людей. 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FC193ECF-7FA3-4C05-8ADD-C9EF23A7E79F}"/>
              </a:ext>
            </a:extLst>
          </p:cNvPr>
          <p:cNvSpPr/>
          <p:nvPr/>
        </p:nvSpPr>
        <p:spPr>
          <a:xfrm>
            <a:off x="5019675" y="331999"/>
            <a:ext cx="62608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442913" algn="ctr"/>
            <a:r>
              <a:rPr lang="ru-RU" b="1" dirty="0">
                <a:solidFill>
                  <a:srgbClr val="080808"/>
                </a:solidFill>
              </a:rPr>
              <a:t>ВНУТРИ ЭЛЕКТРОБУСА БУДУТ УСТАНОВЛЕНЫ: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981FB0F2-57C4-4487-8DDF-86F1662F1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05" t="10003" r="10051" b="10718"/>
          <a:stretch/>
        </p:blipFill>
        <p:spPr>
          <a:xfrm rot="16200000">
            <a:off x="-132268" y="1738632"/>
            <a:ext cx="5751587" cy="330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8959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620D9E7-1CD2-4707-87B8-6AFCF54BF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9BB3731-526F-4638-85F8-715D717FFC12}" type="slidenum">
              <a:rPr lang="ru-RU" noProof="0" smtClean="0"/>
              <a:t>7</a:t>
            </a:fld>
            <a:endParaRPr lang="ru-RU" noProof="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A6F5907-4865-469C-ABEA-9EC9E5126BA5}"/>
              </a:ext>
            </a:extLst>
          </p:cNvPr>
          <p:cNvSpPr/>
          <p:nvPr/>
        </p:nvSpPr>
        <p:spPr>
          <a:xfrm>
            <a:off x="4259984" y="369273"/>
            <a:ext cx="36720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2913" algn="just"/>
            <a:r>
              <a:rPr lang="ru-RU" sz="2800" b="1" dirty="0">
                <a:solidFill>
                  <a:srgbClr val="080808"/>
                </a:solidFill>
              </a:rPr>
              <a:t>ВНЕШНИЙ ВИД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5796912-8A1F-4EBF-A1BB-4F3AA0A1FA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009" y="1092361"/>
            <a:ext cx="11261982" cy="539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5411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620D9E7-1CD2-4707-87B8-6AFCF54BF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9BB3731-526F-4638-85F8-715D717FFC12}" type="slidenum">
              <a:rPr lang="ru-RU" noProof="0" smtClean="0"/>
              <a:t>8</a:t>
            </a:fld>
            <a:endParaRPr lang="ru-RU" noProof="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A6F5907-4865-469C-ABEA-9EC9E5126BA5}"/>
              </a:ext>
            </a:extLst>
          </p:cNvPr>
          <p:cNvSpPr/>
          <p:nvPr/>
        </p:nvSpPr>
        <p:spPr>
          <a:xfrm>
            <a:off x="4668196" y="200328"/>
            <a:ext cx="28556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2913" algn="just"/>
            <a:r>
              <a:rPr lang="ru-RU" sz="2800" b="1" dirty="0">
                <a:solidFill>
                  <a:srgbClr val="080808"/>
                </a:solidFill>
              </a:rPr>
              <a:t>ИНТЕРЬЕР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3438289-090A-4C6C-A6A1-53AFAF8016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923772"/>
            <a:ext cx="3066733" cy="545197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1A23824-5E1D-4506-9274-192D4FA874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2632" y="923772"/>
            <a:ext cx="3066733" cy="545197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AD94BE6-0B92-4AC7-89D0-89D0AB23A1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7064" y="923772"/>
            <a:ext cx="3066733" cy="5451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7765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620D9E7-1CD2-4707-87B8-6AFCF54BF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9BB3731-526F-4638-85F8-715D717FFC12}" type="slidenum">
              <a:rPr lang="ru-RU" noProof="0" smtClean="0"/>
              <a:t>9</a:t>
            </a:fld>
            <a:endParaRPr lang="ru-RU" noProof="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E133DA8-11DB-4646-8795-D16DB4558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162" y="165543"/>
            <a:ext cx="3669030" cy="652272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1616BD3-A225-4E2F-86DE-5D6AC0ED1D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4810" y="165543"/>
            <a:ext cx="3669030" cy="652272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DBFE19D-875E-4D38-A82C-DB86A4D443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373" t="35739" r="17532" b="16911"/>
          <a:stretch/>
        </p:blipFill>
        <p:spPr>
          <a:xfrm>
            <a:off x="4568350" y="167640"/>
            <a:ext cx="3029266" cy="6520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85079"/>
      </p:ext>
    </p:extLst>
  </p:cSld>
  <p:clrMapOvr>
    <a:masterClrMapping/>
  </p:clrMapOvr>
</p:sld>
</file>

<file path=ppt/theme/theme1.xml><?xml version="1.0" encoding="utf-8"?>
<a:theme xmlns:a="http://schemas.openxmlformats.org/drawingml/2006/main" name="Financial_PitchDeck_MO-v6">
  <a:themeElements>
    <a:clrScheme name="Custom 23">
      <a:dk1>
        <a:srgbClr val="006F83"/>
      </a:dk1>
      <a:lt1>
        <a:srgbClr val="FFFFFF"/>
      </a:lt1>
      <a:dk2>
        <a:srgbClr val="4D4D4D"/>
      </a:dk2>
      <a:lt2>
        <a:srgbClr val="DED8A4"/>
      </a:lt2>
      <a:accent1>
        <a:srgbClr val="DED8A4"/>
      </a:accent1>
      <a:accent2>
        <a:srgbClr val="790000"/>
      </a:accent2>
      <a:accent3>
        <a:srgbClr val="969959"/>
      </a:accent3>
      <a:accent4>
        <a:srgbClr val="32A1A6"/>
      </a:accent4>
      <a:accent5>
        <a:srgbClr val="606032"/>
      </a:accent5>
      <a:accent6>
        <a:srgbClr val="3C8C41"/>
      </a:accent6>
      <a:hlink>
        <a:srgbClr val="006F83"/>
      </a:hlink>
      <a:folHlink>
        <a:srgbClr val="006F83"/>
      </a:folHlink>
    </a:clrScheme>
    <a:fontScheme name="Custom 6">
      <a:majorFont>
        <a:latin typeface="Tahoma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30741377_TF78270744" id="{8AB15B00-F073-454C-89D3-13756BD63C12}" vid="{3DDC2A52-D17E-4FC4-871F-34B496AC87A0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Финансовая презентация со слайдами</Template>
  <TotalTime>0</TotalTime>
  <Words>445</Words>
  <Application>Microsoft Office PowerPoint</Application>
  <PresentationFormat>Широкоэкранный</PresentationFormat>
  <Paragraphs>62</Paragraphs>
  <Slides>12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9" baseType="lpstr">
      <vt:lpstr>Arial</vt:lpstr>
      <vt:lpstr>Calibri</vt:lpstr>
      <vt:lpstr>Microsoft Sans Serif</vt:lpstr>
      <vt:lpstr>Tahoma</vt:lpstr>
      <vt:lpstr>Times New Roman</vt:lpstr>
      <vt:lpstr>Wingdings</vt:lpstr>
      <vt:lpstr>Financial_PitchDeck_MO-v6</vt:lpstr>
      <vt:lpstr>Дизайн городского общественного транспорта и его салона в условиях пандемии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Благодарим Вас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2020-12-01T03:08:42Z</dcterms:created>
  <dcterms:modified xsi:type="dcterms:W3CDTF">2020-12-01T09:11:23Z</dcterms:modified>
</cp:coreProperties>
</file>