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02C8F-5F8C-49B7-AB7D-1EC87B9C642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6A762-33C5-4437-B299-AB3A481CA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6A762-33C5-4437-B299-AB3A481CA22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3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C953-643F-4B22-8998-9312E45D842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F419-467A-444F-B9DF-30ACB981F18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21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C953-643F-4B22-8998-9312E45D842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F419-467A-444F-B9DF-30ACB981F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4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C953-643F-4B22-8998-9312E45D842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F419-467A-444F-B9DF-30ACB981F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92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C953-643F-4B22-8998-9312E45D842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F419-467A-444F-B9DF-30ACB981F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2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C953-643F-4B22-8998-9312E45D842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F419-467A-444F-B9DF-30ACB981F18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47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C953-643F-4B22-8998-9312E45D842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F419-467A-444F-B9DF-30ACB981F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07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C953-643F-4B22-8998-9312E45D842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F419-467A-444F-B9DF-30ACB981F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5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C953-643F-4B22-8998-9312E45D842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F419-467A-444F-B9DF-30ACB981F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72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C953-643F-4B22-8998-9312E45D842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F419-467A-444F-B9DF-30ACB981F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53CC953-643F-4B22-8998-9312E45D842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D5F419-467A-444F-B9DF-30ACB981F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37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C953-643F-4B22-8998-9312E45D842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F419-467A-444F-B9DF-30ACB981F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10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53CC953-643F-4B22-8998-9312E45D842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D5F419-467A-444F-B9DF-30ACB981F18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76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2723-839A-4965-A4AA-ECEB3D4C0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Ганаруся сваёй будучай прафес</a:t>
            </a:r>
            <a:r>
              <a:rPr lang="en-US" dirty="0" err="1"/>
              <a:t>i</a:t>
            </a:r>
            <a:r>
              <a:rPr lang="ru-RU" dirty="0"/>
              <a:t>яй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2C850-1B4F-4B6B-B804-CEA304FF0E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БелянкоЎ</a:t>
            </a:r>
            <a:r>
              <a:rPr lang="ru-RU"/>
              <a:t>  </a:t>
            </a:r>
            <a:r>
              <a:rPr lang="ru-RU" dirty="0" err="1"/>
              <a:t>Данiла</a:t>
            </a:r>
            <a:r>
              <a:rPr lang="ru-RU" dirty="0"/>
              <a:t>, Сыч М</a:t>
            </a:r>
            <a:r>
              <a:rPr lang="en-US" dirty="0" err="1"/>
              <a:t>i</a:t>
            </a:r>
            <a:r>
              <a:rPr lang="ru-RU" dirty="0"/>
              <a:t>ха</a:t>
            </a:r>
            <a:r>
              <a:rPr lang="en-US" dirty="0" err="1"/>
              <a:t>i</a:t>
            </a:r>
            <a:r>
              <a:rPr lang="ru-RU" dirty="0"/>
              <a:t>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13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9E65-ABBB-4B13-A0CF-16D1504E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4621061" cy="1450757"/>
          </a:xfrm>
        </p:spPr>
        <p:txBody>
          <a:bodyPr/>
          <a:lstStyle/>
          <a:p>
            <a:r>
              <a:rPr lang="ru-RU" dirty="0"/>
              <a:t>Белянко</a:t>
            </a:r>
            <a:r>
              <a:rPr lang="ru-RU" b="0" i="0" dirty="0">
                <a:solidFill>
                  <a:srgbClr val="4D5156"/>
                </a:solidFill>
                <a:effectLst/>
              </a:rPr>
              <a:t>ў</a:t>
            </a:r>
            <a:r>
              <a:rPr lang="ru-RU" dirty="0"/>
              <a:t> Дан</a:t>
            </a:r>
            <a:r>
              <a:rPr lang="en-US" dirty="0" err="1"/>
              <a:t>i</a:t>
            </a:r>
            <a:r>
              <a:rPr lang="ru-RU" dirty="0"/>
              <a:t>ла Сяргеев</a:t>
            </a:r>
            <a:r>
              <a:rPr lang="en-US" dirty="0" err="1"/>
              <a:t>i</a:t>
            </a:r>
            <a:r>
              <a:rPr lang="ru-RU" dirty="0"/>
              <a:t>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87514-0DA9-4F82-AAE2-FCA8DE53C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524506" cy="4023360"/>
          </a:xfrm>
        </p:spPr>
        <p:txBody>
          <a:bodyPr>
            <a:normAutofit/>
          </a:bodyPr>
          <a:lstStyle/>
          <a:p>
            <a:r>
              <a:rPr lang="ru-RU" dirty="0"/>
              <a:t>Я нарадз</a:t>
            </a:r>
            <a:r>
              <a:rPr lang="en-US" dirty="0" err="1"/>
              <a:t>i</a:t>
            </a:r>
            <a:r>
              <a:rPr lang="ru-RU" b="0" i="0" dirty="0">
                <a:solidFill>
                  <a:srgbClr val="4D5156"/>
                </a:solidFill>
                <a:effectLst/>
              </a:rPr>
              <a:t>ўся ў горадзе М</a:t>
            </a:r>
            <a:r>
              <a:rPr lang="en-US" b="0" i="0" dirty="0" err="1">
                <a:solidFill>
                  <a:srgbClr val="4D5156"/>
                </a:solidFill>
                <a:effectLst/>
              </a:rPr>
              <a:t>i</a:t>
            </a:r>
            <a:r>
              <a:rPr lang="ru-RU" b="0" i="0" dirty="0">
                <a:solidFill>
                  <a:srgbClr val="4D5156"/>
                </a:solidFill>
                <a:effectLst/>
              </a:rPr>
              <a:t>нску, 29 кастрычн</a:t>
            </a:r>
            <a:r>
              <a:rPr lang="en-US" b="0" i="0" dirty="0" err="1">
                <a:solidFill>
                  <a:srgbClr val="4D5156"/>
                </a:solidFill>
                <a:effectLst/>
              </a:rPr>
              <a:t>i</a:t>
            </a:r>
            <a:r>
              <a:rPr lang="ru-RU" b="0" i="0" dirty="0">
                <a:solidFill>
                  <a:srgbClr val="4D5156"/>
                </a:solidFill>
                <a:effectLst/>
              </a:rPr>
              <a:t>ка 2004 года. У 11 гадоў я пайшоў вучыцца на Дз</a:t>
            </a:r>
            <a:r>
              <a:rPr lang="en-US" b="0" i="0" dirty="0" err="1">
                <a:solidFill>
                  <a:srgbClr val="4D5156"/>
                </a:solidFill>
                <a:effectLst/>
              </a:rPr>
              <a:t>i</a:t>
            </a:r>
            <a:r>
              <a:rPr lang="ru-RU" b="0" i="0" dirty="0">
                <a:solidFill>
                  <a:srgbClr val="4D5156"/>
                </a:solidFill>
                <a:effectLst/>
              </a:rPr>
              <a:t>цячую чыгунку </a:t>
            </a:r>
            <a:r>
              <a:rPr lang="en-US" b="0" i="0" dirty="0" err="1">
                <a:solidFill>
                  <a:srgbClr val="4D5156"/>
                </a:solidFill>
                <a:effectLst/>
              </a:rPr>
              <a:t>i</a:t>
            </a:r>
            <a:r>
              <a:rPr lang="ru-RU" b="0" i="0" dirty="0">
                <a:solidFill>
                  <a:srgbClr val="4D5156"/>
                </a:solidFill>
                <a:effectLst/>
              </a:rPr>
              <a:t>мя К.С.</a:t>
            </a:r>
            <a:r>
              <a:rPr lang="en-US" b="0" i="0" dirty="0">
                <a:solidFill>
                  <a:srgbClr val="4D5156"/>
                </a:solidFill>
                <a:effectLst/>
              </a:rPr>
              <a:t> </a:t>
            </a:r>
            <a:r>
              <a:rPr lang="ru-RU" b="0" i="0" dirty="0">
                <a:solidFill>
                  <a:srgbClr val="4D5156"/>
                </a:solidFill>
                <a:effectLst/>
              </a:rPr>
              <a:t>Заслонава. У гэтым годзе я скончыў навучанне ў школе </a:t>
            </a:r>
            <a:r>
              <a:rPr lang="en-US" b="0" i="0" dirty="0" err="1">
                <a:solidFill>
                  <a:srgbClr val="4D5156"/>
                </a:solidFill>
                <a:effectLst/>
              </a:rPr>
              <a:t>i</a:t>
            </a:r>
            <a:r>
              <a:rPr lang="ru-RU" b="0" i="0" dirty="0">
                <a:solidFill>
                  <a:srgbClr val="4D5156"/>
                </a:solidFill>
                <a:effectLst/>
              </a:rPr>
              <a:t> Дз</a:t>
            </a:r>
            <a:r>
              <a:rPr lang="en-US" b="0" i="0" dirty="0" err="1">
                <a:solidFill>
                  <a:srgbClr val="4D5156"/>
                </a:solidFill>
                <a:effectLst/>
              </a:rPr>
              <a:t>i</a:t>
            </a:r>
            <a:r>
              <a:rPr lang="ru-RU" b="0" i="0" dirty="0">
                <a:solidFill>
                  <a:srgbClr val="4D5156"/>
                </a:solidFill>
                <a:effectLst/>
              </a:rPr>
              <a:t>цячай чыгунцы. </a:t>
            </a:r>
          </a:p>
          <a:p>
            <a:r>
              <a:rPr lang="ru-RU" b="0" i="0" dirty="0">
                <a:solidFill>
                  <a:srgbClr val="4D5156"/>
                </a:solidFill>
                <a:effectLst/>
              </a:rPr>
              <a:t>У гэтым годзе я паступіў у БелДУТ на спецыяльнасць "Арганізацыя перавозак і кіраванне на чыгуначным транспарце". Я паступіў на гэтую спецыяльнасць, бо ў будучыні планую вярнуцца на Дзіцячую чыгунку імя К.С. Заслонава ў якасці інстуктара.</a:t>
            </a:r>
          </a:p>
        </p:txBody>
      </p:sp>
      <p:pic>
        <p:nvPicPr>
          <p:cNvPr id="1026" name="Picture 2" descr="Герб Минска — Википедия">
            <a:extLst>
              <a:ext uri="{FF2B5EF4-FFF2-40B4-BE49-F238E27FC236}">
                <a16:creationId xmlns:a16="http://schemas.microsoft.com/office/drawing/2014/main" id="{559E58C7-78D7-4F9F-AC4D-6930E6253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06" y="0"/>
            <a:ext cx="1469115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9150E-A404-4CEC-8242-6C9211CE8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86" y="0"/>
            <a:ext cx="4570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769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375AF-4555-44F7-BE24-160F26625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3992621" cy="1450757"/>
          </a:xfrm>
        </p:spPr>
        <p:txBody>
          <a:bodyPr/>
          <a:lstStyle/>
          <a:p>
            <a:r>
              <a:rPr lang="ru-RU" dirty="0"/>
              <a:t>Сыч М</a:t>
            </a:r>
            <a:r>
              <a:rPr lang="en-US" dirty="0" err="1"/>
              <a:t>i</a:t>
            </a:r>
            <a:r>
              <a:rPr lang="ru-RU" dirty="0"/>
              <a:t>ха</a:t>
            </a:r>
            <a:r>
              <a:rPr lang="en-US" dirty="0" err="1"/>
              <a:t>i</a:t>
            </a:r>
            <a:r>
              <a:rPr lang="ru-RU" dirty="0"/>
              <a:t>л </a:t>
            </a:r>
            <a:r>
              <a:rPr lang="en-US" dirty="0"/>
              <a:t>I</a:t>
            </a:r>
            <a:r>
              <a:rPr lang="ru-RU" dirty="0"/>
              <a:t>ванав</a:t>
            </a:r>
            <a:r>
              <a:rPr lang="en-US" dirty="0" err="1"/>
              <a:t>i</a:t>
            </a:r>
            <a:r>
              <a:rPr lang="ru-RU" dirty="0"/>
              <a:t>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B4DDE-C2DD-4537-8F58-F2D0B7D36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399280" cy="4023360"/>
          </a:xfrm>
        </p:spPr>
        <p:txBody>
          <a:bodyPr/>
          <a:lstStyle/>
          <a:p>
            <a:r>
              <a:rPr lang="ru-RU" dirty="0"/>
              <a:t>Я Сыч Міхаіл Іванавіч нарадзіўся 30 марта 2005 года у горадзе Рэчыца. С самага маленства цікавіўся беларускай чыгункай. У гэтым годзе я паступіў ў БелДУТ на факультэт "Кіраванне працэсамі перавозак". Выбраў гэты факультэт таму, што вельмі хачу працаваць на беларускай чыгунцы.</a:t>
            </a:r>
          </a:p>
        </p:txBody>
      </p:sp>
      <p:pic>
        <p:nvPicPr>
          <p:cNvPr id="2050" name="Picture 2" descr="Герб Речицы — Википедия">
            <a:extLst>
              <a:ext uri="{FF2B5EF4-FFF2-40B4-BE49-F238E27FC236}">
                <a16:creationId xmlns:a16="http://schemas.microsoft.com/office/drawing/2014/main" id="{9EB90FAF-C786-40B6-AA0D-9B5AFFF50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60" y="-18521"/>
            <a:ext cx="1452832" cy="175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D1F75A-4948-4F64-B0B0-1AF64BA5C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-13333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011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59BE3-5010-47B0-8C5E-FE0CC092C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0871D-789E-4804-9AAB-A2EF68120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5913120"/>
            <a:ext cx="10505440" cy="1188720"/>
          </a:xfrm>
        </p:spPr>
        <p:txBody>
          <a:bodyPr>
            <a:normAutofit/>
          </a:bodyPr>
          <a:lstStyle/>
          <a:p>
            <a:r>
              <a:rPr lang="ru-RU" sz="2400" i="1" dirty="0"/>
              <a:t>Перагон «Рэчыца – Сеназавод»</a:t>
            </a:r>
          </a:p>
        </p:txBody>
      </p:sp>
      <p:pic>
        <p:nvPicPr>
          <p:cNvPr id="3074" name="Picture 2" descr="Перегон Речица - Сенозавод, вид с путепровода">
            <a:extLst>
              <a:ext uri="{FF2B5EF4-FFF2-40B4-BE49-F238E27FC236}">
                <a16:creationId xmlns:a16="http://schemas.microsoft.com/office/drawing/2014/main" id="{8E7F9D63-07BA-491D-AD3F-10A8C785B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7"/>
          <a:stretch/>
        </p:blipFill>
        <p:spPr bwMode="auto">
          <a:xfrm>
            <a:off x="540300" y="0"/>
            <a:ext cx="11351979" cy="59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99277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3370-4D6E-49A4-B94A-0F3F2E650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280" y="0"/>
            <a:ext cx="7833360" cy="5869094"/>
          </a:xfrm>
        </p:spPr>
        <p:txBody>
          <a:bodyPr>
            <a:normAutofit/>
          </a:bodyPr>
          <a:lstStyle/>
          <a:p>
            <a:r>
              <a:rPr lang="ru-RU" sz="3200" dirty="0"/>
              <a:t>Станцыя «Сасновы Бор», </a:t>
            </a:r>
          </a:p>
          <a:p>
            <a:r>
              <a:rPr lang="ru-RU" sz="2400" dirty="0"/>
              <a:t>Дз</a:t>
            </a:r>
            <a:r>
              <a:rPr lang="en-US" sz="2400" dirty="0" err="1"/>
              <a:t>i</a:t>
            </a:r>
            <a:r>
              <a:rPr lang="ru-RU" sz="2400" dirty="0"/>
              <a:t>цячая  чыгунка </a:t>
            </a:r>
            <a:r>
              <a:rPr lang="en-US" sz="2400" dirty="0" err="1"/>
              <a:t>i</a:t>
            </a:r>
            <a:r>
              <a:rPr lang="ru-RU" sz="2400" dirty="0"/>
              <a:t>мя К.С. Заслонава</a:t>
            </a:r>
            <a:endParaRPr lang="ru-RU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062F5B-8DFF-4B3F-BF88-3A95818DB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410" y="172720"/>
            <a:ext cx="4481830" cy="5975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C46EE-56E3-4D07-8A38-444AA35E5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05" y="1036425"/>
            <a:ext cx="6816090" cy="51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5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D125C-B004-4688-A001-44100CA3D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Чаму БелДУТ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70A37-F0C4-4840-9DC2-C124D878F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040" y="1849120"/>
            <a:ext cx="4185920" cy="4019974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Мы паступілі ў вядучы ўніверсітэт транспарту ў краіне, для таго, каб сапраўды працаваць там, дзе ты хочаш. Каб працаваць там дзе зможаш прыносіць максімальную карысць, а </a:t>
            </a:r>
            <a:r>
              <a:rPr lang="ru-RU" sz="2800" dirty="0" err="1"/>
              <a:t>праца</a:t>
            </a:r>
            <a:r>
              <a:rPr lang="ru-RU" sz="2800" dirty="0"/>
              <a:t> </a:t>
            </a:r>
            <a:r>
              <a:rPr lang="ru-RU" sz="2800"/>
              <a:t>табе </a:t>
            </a:r>
            <a:r>
              <a:rPr lang="ru-RU" sz="2800" dirty="0"/>
              <a:t>прыносіць максімальнае задавальненне.</a:t>
            </a:r>
          </a:p>
        </p:txBody>
      </p:sp>
      <p:pic>
        <p:nvPicPr>
          <p:cNvPr id="4098" name="Picture 2" descr="Компания БелГУТ — о компании, фотографии офиса, контакты — Хабр Карьера">
            <a:extLst>
              <a:ext uri="{FF2B5EF4-FFF2-40B4-BE49-F238E27FC236}">
                <a16:creationId xmlns:a16="http://schemas.microsoft.com/office/drawing/2014/main" id="{7678B2F6-6F03-42D4-BB24-75D589EF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660" y="2126404"/>
            <a:ext cx="3462020" cy="346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46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6725F-2EB2-461C-999E-800EA20C4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520" y="276443"/>
            <a:ext cx="10058400" cy="14507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E86E1-A66A-49C2-8499-D7025061A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960" y="5963920"/>
            <a:ext cx="5506720" cy="812800"/>
          </a:xfrm>
        </p:spPr>
        <p:txBody>
          <a:bodyPr/>
          <a:lstStyle/>
          <a:p>
            <a:r>
              <a:rPr lang="ru-RU" dirty="0"/>
              <a:t>Гомель 2022</a:t>
            </a:r>
          </a:p>
        </p:txBody>
      </p:sp>
      <p:pic>
        <p:nvPicPr>
          <p:cNvPr id="4" name="Picture 2" descr="Компания БелГУТ — о компании, фотографии офиса, контакты — Хабр Карьера">
            <a:extLst>
              <a:ext uri="{FF2B5EF4-FFF2-40B4-BE49-F238E27FC236}">
                <a16:creationId xmlns:a16="http://schemas.microsoft.com/office/drawing/2014/main" id="{B29A59F8-EB54-456F-B9D8-0DC3DABD2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119630"/>
            <a:ext cx="3462020" cy="346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БЧ (мини-футбольный клуб) — Википедия">
            <a:extLst>
              <a:ext uri="{FF2B5EF4-FFF2-40B4-BE49-F238E27FC236}">
                <a16:creationId xmlns:a16="http://schemas.microsoft.com/office/drawing/2014/main" id="{5E4C6BAD-FED3-40EC-A537-B26F4CED9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60" y="2927689"/>
            <a:ext cx="4567182" cy="184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6186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</TotalTime>
  <Words>236</Words>
  <Application>Microsoft Office PowerPoint</Application>
  <PresentationFormat>Широкоэкранный</PresentationFormat>
  <Paragraphs>14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Retrospect</vt:lpstr>
      <vt:lpstr>Ганаруся сваёй будучай прафесiяй</vt:lpstr>
      <vt:lpstr>Белянкоў Данiла Сяргеевiч</vt:lpstr>
      <vt:lpstr>Сыч Мiхаiл Iванавiч</vt:lpstr>
      <vt:lpstr>Презентация PowerPoint</vt:lpstr>
      <vt:lpstr>Презентация PowerPoint</vt:lpstr>
      <vt:lpstr>Чаму БелДУТ 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Алена Шидловская</cp:lastModifiedBy>
  <cp:revision>8</cp:revision>
  <dcterms:created xsi:type="dcterms:W3CDTF">2022-10-02T19:43:17Z</dcterms:created>
  <dcterms:modified xsi:type="dcterms:W3CDTF">2022-10-25T10:45:58Z</dcterms:modified>
</cp:coreProperties>
</file>