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90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февраль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Большинство 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3 968 </a:t>
            </a:r>
            <a:r>
              <a:rPr lang="ru-RU" sz="2000" dirty="0"/>
              <a:t>одаренных молодых граждан</a:t>
            </a:r>
            <a:br>
              <a:rPr lang="ru-RU" sz="2000" dirty="0"/>
            </a:br>
            <a:r>
              <a:rPr lang="ru-RU" sz="2200" b="1" dirty="0"/>
              <a:t>292</a:t>
            </a:r>
            <a:r>
              <a:rPr lang="ru-RU" sz="2000" dirty="0"/>
              <a:t> представителя талантливой молодежи</a:t>
            </a:r>
            <a:br>
              <a:rPr lang="ru-RU" sz="2000" dirty="0"/>
            </a:br>
            <a:r>
              <a:rPr lang="ru-RU" sz="2200" b="1" dirty="0"/>
              <a:t>33</a:t>
            </a:r>
            <a:r>
              <a:rPr lang="ru-RU" sz="2000" b="1" dirty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(2024)</a:t>
            </a:r>
          </a:p>
          <a:p>
            <a:r>
              <a:rPr lang="ru-RU" dirty="0"/>
              <a:t>Вознаграждение «За </a:t>
            </a:r>
            <a:r>
              <a:rPr lang="ru-RU" dirty="0" err="1"/>
              <a:t>ўклад</a:t>
            </a:r>
            <a:r>
              <a:rPr lang="ru-RU" dirty="0"/>
              <a:t> у </a:t>
            </a:r>
            <a:r>
              <a:rPr lang="ru-RU" dirty="0" err="1"/>
              <a:t>выхаванне</a:t>
            </a:r>
            <a:r>
              <a:rPr lang="ru-RU" dirty="0"/>
              <a:t> </a:t>
            </a:r>
            <a:r>
              <a:rPr lang="ru-RU" dirty="0" err="1"/>
              <a:t>таленавітай</a:t>
            </a:r>
            <a:r>
              <a:rPr lang="ru-RU" dirty="0"/>
              <a:t> </a:t>
            </a:r>
            <a:r>
              <a:rPr lang="ru-RU" dirty="0" err="1"/>
              <a:t>моладзі</a:t>
            </a:r>
            <a:r>
              <a:rPr lang="ru-RU" dirty="0"/>
              <a:t>»</a:t>
            </a:r>
          </a:p>
          <a:p>
            <a:r>
              <a:rPr lang="ru-RU" dirty="0"/>
              <a:t>присуждено 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Ежегодно 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ЭКСПОРТ ПРОДУКЦИИ ПРЕДПРИЯТИЙ СИСТЕМЫ МИНИСТЕРСТВА ПРОМЫШЛЕННОСТИ РЕСПУБЛИКИ БЕЛАРУСЬ</a:t>
            </a:r>
            <a:br>
              <a:rPr lang="ru-RU" sz="22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Возобновлены 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году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Африку: </a:t>
            </a:r>
            <a:r>
              <a:rPr lang="ru-RU" b="1" dirty="0"/>
              <a:t>рост в 1,5 раза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/>
          </a:p>
          <a:p>
            <a:r>
              <a:rPr lang="ru-RU" b="1" dirty="0"/>
              <a:t>Импортозамещающая 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br>
              <a:rPr lang="ru-RU" sz="2000" dirty="0"/>
            </a:br>
            <a:r>
              <a:rPr lang="ru-RU" sz="2000" dirty="0"/>
              <a:t>в России и в 4,3 раза больше, 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больше, 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2024 ГОДУ ОБЪЕМ ПЕРЕВЕЗЕННЫХ ПАССАЖИРОВ </a:t>
            </a:r>
            <a:r>
              <a:rPr lang="ru-RU" sz="2500" b="1" dirty="0"/>
              <a:t>ВЫРОС НА 4,6%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городские перевозки пассажиров в регулярном 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29%</a:t>
            </a: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2021–2023 гг. экспорт белорусских товаров и услуг увеличился на 28,3% до 47,9 млрд долларов США, за январь–ноябрь 2024 г. – на 3,8% до 45,2 млрд долларов США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«За духовное возрождение» и специальных премий Президента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2024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г.</a:t>
            </a:r>
          </a:p>
          <a:p>
            <a:pPr>
              <a:lnSpc>
                <a:spcPts val="18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Одно из самых низких значений с 2012 года</a:t>
            </a:r>
          </a:p>
          <a:p>
            <a:pPr>
              <a:lnSpc>
                <a:spcPts val="18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Рассчитано 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Превышение прогноза (5,2%)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Лучший показатель </a:t>
            </a:r>
            <a:br>
              <a:rPr lang="ru-RU" dirty="0"/>
            </a:br>
            <a:r>
              <a:rPr lang="ru-RU" dirty="0"/>
              <a:t>за 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детей, действует 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семей</a:t>
            </a:r>
          </a:p>
          <a:p>
            <a:endParaRPr lang="ru-RU" dirty="0"/>
          </a:p>
          <a:p>
            <a:r>
              <a:rPr lang="ru-RU" dirty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ОХВАТ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/>
              <a:t>ОТ ПОДЛЕЖАЩИХ</a:t>
            </a:r>
          </a:p>
          <a:p>
            <a:pPr algn="ctr"/>
            <a:r>
              <a:rPr lang="ru-RU" sz="1300" b="1" dirty="0"/>
              <a:t>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МЕДИЦИНЕ: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Абсолютное большинство детей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от 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732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Татьяна Модина</cp:lastModifiedBy>
  <cp:revision>330</cp:revision>
  <dcterms:created xsi:type="dcterms:W3CDTF">2024-07-24T10:48:12Z</dcterms:created>
  <dcterms:modified xsi:type="dcterms:W3CDTF">2025-02-17T07:18:33Z</dcterms:modified>
</cp:coreProperties>
</file>