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71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80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туризму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388</cp:revision>
  <dcterms:created xsi:type="dcterms:W3CDTF">2024-07-24T10:48:12Z</dcterms:created>
  <dcterms:modified xsi:type="dcterms:W3CDTF">2026-05-18T05:34:34Z</dcterms:modified>
</cp:coreProperties>
</file>