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C1288E-D126-4F2F-8CAF-FF205104D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979714"/>
            <a:ext cx="8186815" cy="1992086"/>
          </a:xfrm>
        </p:spPr>
        <p:txBody>
          <a:bodyPr/>
          <a:lstStyle/>
          <a:p>
            <a:pPr algn="ctr"/>
            <a:r>
              <a:rPr lang="ru-RU" sz="40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БУХГАЛТЕРСКИЙ УПРАВЛЕНЧЕСКИЙ УЧЕТ </a:t>
            </a:r>
            <a:r>
              <a:rPr lang="ru-RU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cap="all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 ТРАНСПОРТА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1033AB0-F0E2-4A01-9185-BEE935D58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2314" y="3248709"/>
            <a:ext cx="7369629" cy="2379207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31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</a:p>
          <a:p>
            <a:pPr algn="r"/>
            <a:r>
              <a:rPr lang="ru-RU" sz="31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1–25 01 08  Бухгалтерский учет, анализ и аудит (по направлениям</a:t>
            </a:r>
            <a:r>
              <a:rPr lang="ru-RU" sz="3100" b="1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b="1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Степень, звание, фамилия, имя, отчество преподавателя: 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ru-RU" altLang="ru-RU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м.э.н</a:t>
            </a: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старший преподаватель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ru-RU" altLang="ru-RU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Бойкачева</a:t>
            </a: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Е.В</a:t>
            </a:r>
            <a:endParaRPr lang="ru-RU" sz="3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D6B697-5115-4442-963E-2283A0CBD76F}"/>
              </a:ext>
            </a:extLst>
          </p:cNvPr>
          <p:cNvSpPr/>
          <p:nvPr/>
        </p:nvSpPr>
        <p:spPr>
          <a:xfrm>
            <a:off x="1915128" y="5671458"/>
            <a:ext cx="4997301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dirty="0"/>
              <a:t>Язык обучения</a:t>
            </a:r>
            <a:r>
              <a:rPr lang="en-US" altLang="ru-RU" sz="1800" dirty="0"/>
              <a:t> - </a:t>
            </a:r>
            <a:r>
              <a:rPr lang="ru-RU" altLang="ru-RU" sz="1800" dirty="0"/>
              <a:t>Русский</a:t>
            </a:r>
          </a:p>
        </p:txBody>
      </p:sp>
    </p:spTree>
    <p:extLst>
      <p:ext uri="{BB962C8B-B14F-4D97-AF65-F5344CB8AC3E}">
        <p14:creationId xmlns:p14="http://schemas.microsoft.com/office/powerpoint/2010/main" val="236850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DA65EA-42E1-48D9-9043-7794AC0E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solidFill>
                  <a:srgbClr val="0070C0"/>
                </a:solidFill>
              </a:rPr>
              <a:t>Цель изучения дисциплины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3BF5E3-5F3A-4B9F-9160-909DFD8DB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глубоких теоретических знаний о механизме функционировании и направлениях развития бухгалтерского управленческого учета на предприятиях транспорта в условиях развития экономики Республики Беларусь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8938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51AD84-585A-42A0-B4E3-6FC415D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solidFill>
                  <a:srgbClr val="0070C0"/>
                </a:solidFill>
              </a:rPr>
              <a:t>Содержание дисциплины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A04A36-2128-4096-9A84-E3B406F0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65514"/>
            <a:ext cx="9797144" cy="4887686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бухгалтерского управленческого учета</a:t>
            </a:r>
          </a:p>
          <a:p>
            <a:r>
              <a:rPr lang="ru-RU" sz="2200" b="1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организации управленческого учета на предприятиях транспорта.</a:t>
            </a:r>
            <a:endParaRPr lang="ru-RU" sz="2200" b="1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Современное состояние производственного учета как составной части управленческого учета. Направления его развития на предприятиях транспорта.</a:t>
            </a:r>
            <a:endParaRPr lang="ru-RU" sz="22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Теоретические основы калькулирования себестоимости продукции (работ, услуг).</a:t>
            </a:r>
          </a:p>
          <a:p>
            <a:r>
              <a:rPr lang="ru-RU" sz="2200" b="1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методологические подходы и принципы калькулирования себестоимости продукции (работ, услуг).</a:t>
            </a:r>
            <a:endParaRPr lang="ru-RU" sz="2200" b="1" dirty="0"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spc="-15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учета затрат и калькулирования себестоимости продукции (работ, услуг) в системе управленческого учета.</a:t>
            </a:r>
          </a:p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Методология и общая последовательность расчета себестоимости перевозок на железнодорожном транспорте.</a:t>
            </a:r>
            <a:endParaRPr lang="ru-RU" sz="22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 себестоимости перевозок в зависимости от технологических особенностей перевозочного процесса.</a:t>
            </a:r>
            <a:endParaRPr lang="ru-RU" sz="22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spc="-15" dirty="0">
              <a:solidFill>
                <a:srgbClr val="000000"/>
              </a:solidFill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35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51AD84-585A-42A0-B4E3-6FC415D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solidFill>
                  <a:srgbClr val="0070C0"/>
                </a:solidFill>
              </a:rPr>
              <a:t>Содержание дисциплины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A04A36-2128-4096-9A84-E3B406F0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65514"/>
            <a:ext cx="9797144" cy="4887686"/>
          </a:xfrm>
        </p:spPr>
        <p:txBody>
          <a:bodyPr>
            <a:normAutofit/>
          </a:bodyPr>
          <a:lstStyle/>
          <a:p>
            <a:pPr indent="342900">
              <a:lnSpc>
                <a:spcPct val="98000"/>
              </a:lnSpc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 индивидуальных величин себестоимости работ, выполняемых структурными подразделениями отделений железной дороги.</a:t>
            </a:r>
          </a:p>
          <a:p>
            <a:pPr indent="342900">
              <a:lnSpc>
                <a:spcPct val="98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расчета себестоимости перевозок грузов и пассажиров в заданных технологических условиях выполнения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>
              <a:lnSpc>
                <a:spcPct val="98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Управленческий учет и анализ в принятии решений по предпринимательской деятельности.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>
              <a:lnSpc>
                <a:spcPct val="98000"/>
              </a:lnSpc>
            </a:pPr>
            <a:endParaRPr lang="ru-RU" sz="18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09108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22</TotalTime>
  <Words>191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Times New Roman</vt:lpstr>
      <vt:lpstr>Times New Roman CYR</vt:lpstr>
      <vt:lpstr>Wingdings</vt:lpstr>
      <vt:lpstr>Уголки</vt:lpstr>
      <vt:lpstr>   БУХГАЛТЕРСКИЙ УПРАВЛЕНЧЕСКИЙ УЧЕТ  ОРГАНИЗАЦИЙ ТРАНСПОРТА</vt:lpstr>
      <vt:lpstr>Цель изучения дисциплины </vt:lpstr>
      <vt:lpstr>Содержание дисциплины </vt:lpstr>
      <vt:lpstr>Содержание дисциплины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ТОВАРОВЕДЕНИЕ</dc:title>
  <dc:creator>Home</dc:creator>
  <cp:lastModifiedBy>Пользователь</cp:lastModifiedBy>
  <cp:revision>4</cp:revision>
  <dcterms:created xsi:type="dcterms:W3CDTF">2021-04-04T15:34:55Z</dcterms:created>
  <dcterms:modified xsi:type="dcterms:W3CDTF">2021-04-05T05:51:13Z</dcterms:modified>
</cp:coreProperties>
</file>